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12.xml" ContentType="application/vnd.openxmlformats-officedocument.them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57.png" ContentType="image/png"/>
  <Override PartName="/ppt/media/image1.png" ContentType="image/png"/>
  <Override PartName="/ppt/media/image58.png" ContentType="image/png"/>
  <Override PartName="/ppt/media/image2.png" ContentType="image/png"/>
  <Override PartName="/ppt/media/image59.png" ContentType="image/png"/>
  <Override PartName="/ppt/media/image3.png" ContentType="image/png"/>
  <Override PartName="/ppt/media/image4.png" ContentType="image/png"/>
  <Override PartName="/ppt/media/image70.png" ContentType="image/png"/>
  <Override PartName="/ppt/media/image71.png" ContentType="image/png"/>
  <Override PartName="/ppt/media/image5.png" ContentType="image/png"/>
  <Override PartName="/ppt/media/image72.png" ContentType="image/png"/>
  <Override PartName="/ppt/media/image6.png" ContentType="image/png"/>
  <Override PartName="/ppt/media/image73.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82.jpeg" ContentType="image/jpe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media/image60.png" ContentType="image/png"/>
  <Override PartName="/ppt/media/image61.png" ContentType="image/png"/>
  <Override PartName="/ppt/media/image62.png" ContentType="image/png"/>
  <Override PartName="/ppt/media/image74.wmf" ContentType="image/x-wmf"/>
  <Override PartName="/ppt/media/image63.png" ContentType="image/png"/>
  <Override PartName="/ppt/media/image75.wmf" ContentType="image/x-wmf"/>
  <Override PartName="/ppt/media/image64.png" ContentType="image/png"/>
  <Override PartName="/ppt/media/image76.wmf" ContentType="image/x-wmf"/>
  <Override PartName="/ppt/media/image65.png" ContentType="image/png"/>
  <Override PartName="/ppt/media/image66.png" ContentType="image/png"/>
  <Override PartName="/ppt/media/image67.png" ContentType="image/png"/>
  <Override PartName="/ppt/media/image68.png" ContentType="image/png"/>
  <Override PartName="/ppt/media/image69.png" ContentType="image/png"/>
  <Override PartName="/ppt/media/image77.png" ContentType="image/png"/>
  <Override PartName="/ppt/media/image78.png" ContentType="image/png"/>
  <Override PartName="/ppt/media/image79.png" ContentType="image/png"/>
  <Override PartName="/ppt/media/image80.png" ContentType="image/png"/>
  <Override PartName="/ppt/media/image81.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6858000" cy="9144000"/>
  <p:modifyVerifier cryptProviderType="rsaAES" cryptAlgorithmClass="hash" cryptAlgorithmType="typeAny" cryptAlgorithmSid="14" spinCount="100000" saltData="oruqRDgjgPHsvJPk74hnZQ==" hashData="4WREtW54Gdpwv4lgZrNyN1cllhIzkH7jqCm2On33bIu5KoIONhpsy0otbT3IQ36IDDx0twsrUhrLqvuAFhDD4Q=="/>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n-US" sz="2400" strike="noStrike" u="none">
                <a:solidFill>
                  <a:schemeClr val="dk1"/>
                </a:solidFill>
                <a:effectLst/>
                <a:uFillTx/>
                <a:latin typeface="Times New Roman"/>
              </a:rPr>
              <a:t>Click to move the slide</a:t>
            </a:r>
            <a:endParaRPr b="0" lang="en-US" sz="2400" strike="noStrike" u="none">
              <a:solidFill>
                <a:schemeClr val="dk1"/>
              </a:solidFill>
              <a:effectLst/>
              <a:uFillTx/>
              <a:latin typeface="Times New Roman"/>
            </a:endParaRPr>
          </a:p>
        </p:txBody>
      </p:sp>
      <p:sp>
        <p:nvSpPr>
          <p:cNvPr id="60"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indent="0">
              <a:buNone/>
            </a:pPr>
            <a:r>
              <a:rPr b="0" lang="en-US" sz="2000" strike="noStrike" u="none">
                <a:solidFill>
                  <a:srgbClr val="000000"/>
                </a:solidFill>
                <a:effectLst/>
                <a:uFillTx/>
                <a:latin typeface="Arial"/>
              </a:rPr>
              <a:t>Click to edit the notes format</a:t>
            </a:r>
            <a:endParaRPr b="0" lang="en-US" sz="2000" strike="noStrike" u="none">
              <a:solidFill>
                <a:srgbClr val="000000"/>
              </a:solidFill>
              <a:effectLst/>
              <a:uFillTx/>
              <a:latin typeface="Arial"/>
            </a:endParaRPr>
          </a:p>
        </p:txBody>
      </p:sp>
      <p:sp>
        <p:nvSpPr>
          <p:cNvPr id="61"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trike="noStrike" u="none">
                <a:solidFill>
                  <a:srgbClr val="000000"/>
                </a:solidFill>
                <a:effectLst/>
                <a:uFillTx/>
                <a:latin typeface="Times New Roman"/>
              </a:rPr>
              <a:t>&lt;header&gt;</a:t>
            </a:r>
            <a:endParaRPr b="0" lang="en-US" sz="1400" strike="noStrike" u="none">
              <a:solidFill>
                <a:srgbClr val="000000"/>
              </a:solidFill>
              <a:effectLst/>
              <a:uFillTx/>
              <a:latin typeface="Times New Roman"/>
            </a:endParaRPr>
          </a:p>
        </p:txBody>
      </p:sp>
      <p:sp>
        <p:nvSpPr>
          <p:cNvPr id="62" name="PlaceHolder 4"/>
          <p:cNvSpPr>
            <a:spLocks noGrp="1"/>
          </p:cNvSpPr>
          <p:nvPr>
            <p:ph type="dt" idx="34"/>
          </p:nvPr>
        </p:nvSpPr>
        <p:spPr>
          <a:xfrm>
            <a:off x="4399200" y="0"/>
            <a:ext cx="3372840" cy="502560"/>
          </a:xfrm>
          <a:prstGeom prst="rect">
            <a:avLst/>
          </a:prstGeom>
          <a:noFill/>
          <a:ln w="0">
            <a:noFill/>
          </a:ln>
        </p:spPr>
        <p:txBody>
          <a:bodyPr lIns="0" rIns="0" tIns="0" bIns="0" anchor="t">
            <a:noAutofit/>
          </a:bodyPr>
          <a:lstStyle>
            <a:lvl1pPr indent="0" algn="r">
              <a:buNone/>
              <a:defRPr b="0" lang="en-US" sz="1400" strike="noStrike" u="none">
                <a:solidFill>
                  <a:srgbClr val="000000"/>
                </a:solidFill>
                <a:effectLst/>
                <a:uFillTx/>
                <a:latin typeface="Times New Roman"/>
              </a:defRPr>
            </a:lvl1pPr>
          </a:lstStyle>
          <a:p>
            <a:pPr indent="0" algn="r">
              <a:buNone/>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63" name="PlaceHolder 5"/>
          <p:cNvSpPr>
            <a:spLocks noGrp="1"/>
          </p:cNvSpPr>
          <p:nvPr>
            <p:ph type="ftr" idx="35"/>
          </p:nvPr>
        </p:nvSpPr>
        <p:spPr>
          <a:xfrm>
            <a:off x="0" y="9555480"/>
            <a:ext cx="3372840" cy="502560"/>
          </a:xfrm>
          <a:prstGeom prst="rect">
            <a:avLst/>
          </a:prstGeom>
          <a:noFill/>
          <a:ln w="0">
            <a:noFill/>
          </a:ln>
        </p:spPr>
        <p:txBody>
          <a:bodyPr lIns="0" rIns="0" tIns="0" bIns="0" anchor="b">
            <a:noAutofit/>
          </a:bodyPr>
          <a:lstStyle>
            <a:lvl1pPr indent="0">
              <a:buNone/>
              <a:defRPr b="0" lang="en-US" sz="1400" strike="noStrike" u="none">
                <a:solidFill>
                  <a:srgbClr val="000000"/>
                </a:solidFill>
                <a:effectLst/>
                <a:uFillTx/>
                <a:latin typeface="Times New Roman"/>
              </a:defRPr>
            </a:lvl1pPr>
          </a:lstStyle>
          <a:p>
            <a:pPr indent="0">
              <a:buNone/>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64" name="PlaceHolder 6"/>
          <p:cNvSpPr>
            <a:spLocks noGrp="1"/>
          </p:cNvSpPr>
          <p:nvPr>
            <p:ph type="sldNum" idx="36"/>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trike="noStrike" u="none">
                <a:solidFill>
                  <a:srgbClr val="000000"/>
                </a:solidFill>
                <a:effectLst/>
                <a:uFillTx/>
                <a:latin typeface="Times New Roman"/>
              </a:defRPr>
            </a:lvl1pPr>
          </a:lstStyle>
          <a:p>
            <a:pPr indent="0" algn="r">
              <a:buNone/>
            </a:pPr>
            <a:fld id="{C013DDCB-9959-4BDD-BAFC-C1C7971C0FDA}"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hyperlink" Target="https://fred.stlouisfed.org/series/IHLIDXNEWUS" TargetMode="External"/><Relationship Id="rId2" Type="http://schemas.openxmlformats.org/officeDocument/2006/relationships/slide" Target="../slides/slide7.xml"/><Relationship Id="rId3"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hyperlink" Target="https://www.dallasfed.org/research/wei" TargetMode="External"/><Relationship Id="rId2" Type="http://schemas.openxmlformats.org/officeDocument/2006/relationships/slide" Target="../slides/slide9.xml"/><Relationship Id="rId3"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PlaceHolder 1"/>
          <p:cNvSpPr>
            <a:spLocks noGrp="1"/>
          </p:cNvSpPr>
          <p:nvPr>
            <p:ph type="sldImg"/>
          </p:nvPr>
        </p:nvSpPr>
        <p:spPr>
          <a:xfrm>
            <a:off x="457200" y="720720"/>
            <a:ext cx="6400440" cy="3600000"/>
          </a:xfrm>
          <a:prstGeom prst="rect">
            <a:avLst/>
          </a:prstGeom>
          <a:ln w="0">
            <a:noFill/>
          </a:ln>
        </p:spPr>
      </p:sp>
      <p:sp>
        <p:nvSpPr>
          <p:cNvPr id="347"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a:buNone/>
            </a:pPr>
            <a:endParaRPr b="0" lang="en-US" sz="1800" strike="noStrike" u="none">
              <a:solidFill>
                <a:srgbClr val="000000"/>
              </a:solidFill>
              <a:effectLst/>
              <a:uFillTx/>
              <a:latin typeface="Arial"/>
            </a:endParaRPr>
          </a:p>
        </p:txBody>
      </p:sp>
      <p:sp>
        <p:nvSpPr>
          <p:cNvPr id="348" name="PlaceHolder 3"/>
          <p:cNvSpPr>
            <a:spLocks noGrp="1"/>
          </p:cNvSpPr>
          <p:nvPr>
            <p:ph type="sldNum" idx="85"/>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12E77B72-3939-4772-8379-4FA05A3A122B}"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PlaceHolder 1"/>
          <p:cNvSpPr>
            <a:spLocks noGrp="1"/>
          </p:cNvSpPr>
          <p:nvPr>
            <p:ph type="sldImg"/>
          </p:nvPr>
        </p:nvSpPr>
        <p:spPr>
          <a:xfrm>
            <a:off x="380880" y="685800"/>
            <a:ext cx="6095520" cy="3428640"/>
          </a:xfrm>
          <a:prstGeom prst="rect">
            <a:avLst/>
          </a:prstGeom>
          <a:ln w="0">
            <a:noFill/>
          </a:ln>
        </p:spPr>
      </p:sp>
      <p:sp>
        <p:nvSpPr>
          <p:cNvPr id="350"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a:buNone/>
            </a:pPr>
            <a:endParaRPr b="0" lang="en-US" sz="1800" strike="noStrike" u="none">
              <a:solidFill>
                <a:srgbClr val="000000"/>
              </a:solidFill>
              <a:effectLst/>
              <a:uFillTx/>
              <a:latin typeface="Arial"/>
            </a:endParaRPr>
          </a:p>
        </p:txBody>
      </p:sp>
      <p:sp>
        <p:nvSpPr>
          <p:cNvPr id="351" name="PlaceHolder 3"/>
          <p:cNvSpPr>
            <a:spLocks noGrp="1"/>
          </p:cNvSpPr>
          <p:nvPr>
            <p:ph type="sldNum" idx="86"/>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E7BC2DAD-AEA4-4B2C-AB97-D00544E11CB2}"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PlaceHolder 1"/>
          <p:cNvSpPr>
            <a:spLocks noGrp="1"/>
          </p:cNvSpPr>
          <p:nvPr>
            <p:ph type="sldImg"/>
          </p:nvPr>
        </p:nvSpPr>
        <p:spPr>
          <a:xfrm>
            <a:off x="380880" y="685800"/>
            <a:ext cx="6095520" cy="3428640"/>
          </a:xfrm>
          <a:prstGeom prst="rect">
            <a:avLst/>
          </a:prstGeom>
          <a:ln w="0">
            <a:noFill/>
          </a:ln>
        </p:spPr>
      </p:sp>
      <p:sp>
        <p:nvSpPr>
          <p:cNvPr id="353"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a:lnSpc>
                <a:spcPct val="100000"/>
              </a:lnSpc>
              <a:buNone/>
            </a:pPr>
            <a:r>
              <a:rPr b="1" lang="en-US" sz="2000" strike="noStrike" u="none">
                <a:solidFill>
                  <a:srgbClr val="666666"/>
                </a:solidFill>
                <a:effectLst/>
                <a:uFillTx/>
                <a:latin typeface="Lucida Sans"/>
              </a:rPr>
              <a:t>CBBTCUSD</a:t>
            </a:r>
            <a:endParaRPr b="0" lang="en-US" sz="2000" strike="noStrike" u="none">
              <a:solidFill>
                <a:srgbClr val="000000"/>
              </a:solidFill>
              <a:effectLst/>
              <a:uFillTx/>
              <a:latin typeface="Arial"/>
            </a:endParaRPr>
          </a:p>
        </p:txBody>
      </p:sp>
      <p:sp>
        <p:nvSpPr>
          <p:cNvPr id="354" name="PlaceHolder 3"/>
          <p:cNvSpPr>
            <a:spLocks noGrp="1"/>
          </p:cNvSpPr>
          <p:nvPr>
            <p:ph type="sldNum" idx="87"/>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E3A8A74E-2EA1-4CCA-BB09-32DED4244CE7}"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PlaceHolder 1"/>
          <p:cNvSpPr>
            <a:spLocks noGrp="1"/>
          </p:cNvSpPr>
          <p:nvPr>
            <p:ph type="sldImg"/>
          </p:nvPr>
        </p:nvSpPr>
        <p:spPr>
          <a:xfrm>
            <a:off x="380880" y="685800"/>
            <a:ext cx="6095520" cy="3428640"/>
          </a:xfrm>
          <a:prstGeom prst="rect">
            <a:avLst/>
          </a:prstGeom>
          <a:ln w="0">
            <a:noFill/>
          </a:ln>
        </p:spPr>
      </p:sp>
      <p:sp>
        <p:nvSpPr>
          <p:cNvPr id="356"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defTabSz="914400">
              <a:lnSpc>
                <a:spcPct val="100000"/>
              </a:lnSpc>
              <a:spcBef>
                <a:spcPts val="360"/>
              </a:spcBef>
              <a:buNone/>
              <a:tabLst>
                <a:tab algn="l" pos="0"/>
              </a:tabLst>
            </a:pPr>
            <a:r>
              <a:rPr b="0" lang="en-US" sz="2000" strike="noStrike" u="none">
                <a:solidFill>
                  <a:srgbClr val="000000"/>
                </a:solidFill>
                <a:effectLst/>
                <a:uFillTx/>
                <a:latin typeface="Arial"/>
              </a:rPr>
              <a:t>Note: using 0-line as threshold basically just shows the sign of 3-month rate of change (momentum). That is not a good timer in backtest.</a:t>
            </a:r>
            <a:endParaRPr b="0" lang="en-US" sz="2000" strike="noStrike" u="none">
              <a:solidFill>
                <a:srgbClr val="000000"/>
              </a:solidFill>
              <a:effectLst/>
              <a:uFillTx/>
              <a:latin typeface="Arial"/>
            </a:endParaRPr>
          </a:p>
          <a:p>
            <a:pPr indent="0" defTabSz="914400">
              <a:lnSpc>
                <a:spcPct val="100000"/>
              </a:lnSpc>
              <a:buNone/>
              <a:tabLst>
                <a:tab algn="l" pos="0"/>
              </a:tabLst>
            </a:pPr>
            <a:r>
              <a:rPr b="0" lang="en-US" sz="2000" strike="noStrike" u="none">
                <a:solidFill>
                  <a:srgbClr val="000000"/>
                </a:solidFill>
                <a:effectLst/>
                <a:uFillTx/>
                <a:latin typeface="Arial"/>
              </a:rPr>
              <a:t>An over-bought/over-sold indicator like this doesn’t do good job of telling you when to sell, but does a better job of telling you when to buy.</a:t>
            </a:r>
            <a:endParaRPr b="0" lang="en-US" sz="2000" strike="noStrike" u="none">
              <a:solidFill>
                <a:srgbClr val="000000"/>
              </a:solidFill>
              <a:effectLst/>
              <a:uFillTx/>
              <a:latin typeface="Arial"/>
            </a:endParaRPr>
          </a:p>
        </p:txBody>
      </p:sp>
      <p:sp>
        <p:nvSpPr>
          <p:cNvPr id="357" name="PlaceHolder 3"/>
          <p:cNvSpPr>
            <a:spLocks noGrp="1"/>
          </p:cNvSpPr>
          <p:nvPr>
            <p:ph type="sldNum" idx="88"/>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48339CA7-E1C4-45A6-BE84-047C89ED0DA5}"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PlaceHolder 1"/>
          <p:cNvSpPr>
            <a:spLocks noGrp="1"/>
          </p:cNvSpPr>
          <p:nvPr>
            <p:ph type="sldImg"/>
          </p:nvPr>
        </p:nvSpPr>
        <p:spPr>
          <a:xfrm>
            <a:off x="380880" y="685800"/>
            <a:ext cx="6095520" cy="3428640"/>
          </a:xfrm>
          <a:prstGeom prst="rect">
            <a:avLst/>
          </a:prstGeom>
          <a:ln w="0">
            <a:noFill/>
          </a:ln>
        </p:spPr>
      </p:sp>
      <p:sp>
        <p:nvSpPr>
          <p:cNvPr id="359"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a:buNone/>
            </a:pPr>
            <a:endParaRPr b="0" lang="en-US" sz="1800" strike="noStrike" u="none">
              <a:solidFill>
                <a:srgbClr val="000000"/>
              </a:solidFill>
              <a:effectLst/>
              <a:uFillTx/>
              <a:latin typeface="Arial"/>
            </a:endParaRPr>
          </a:p>
        </p:txBody>
      </p:sp>
      <p:sp>
        <p:nvSpPr>
          <p:cNvPr id="360" name="PlaceHolder 3"/>
          <p:cNvSpPr>
            <a:spLocks noGrp="1"/>
          </p:cNvSpPr>
          <p:nvPr>
            <p:ph type="sldNum" idx="89"/>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C1F40D8E-FF1F-4AC1-B08D-6A56B9043409}"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PlaceHolder 1"/>
          <p:cNvSpPr>
            <a:spLocks noGrp="1"/>
          </p:cNvSpPr>
          <p:nvPr>
            <p:ph type="sldImg"/>
          </p:nvPr>
        </p:nvSpPr>
        <p:spPr>
          <a:xfrm>
            <a:off x="380880" y="685800"/>
            <a:ext cx="6095520" cy="3428640"/>
          </a:xfrm>
          <a:prstGeom prst="rect">
            <a:avLst/>
          </a:prstGeom>
          <a:ln w="0">
            <a:noFill/>
          </a:ln>
        </p:spPr>
      </p:sp>
      <p:sp>
        <p:nvSpPr>
          <p:cNvPr id="362"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a:lnSpc>
                <a:spcPct val="100000"/>
              </a:lnSpc>
              <a:buNone/>
            </a:pPr>
            <a:r>
              <a:rPr b="0" lang="en-US" sz="2000" strike="noStrike" u="none">
                <a:solidFill>
                  <a:srgbClr val="000000"/>
                </a:solidFill>
                <a:effectLst/>
                <a:uFillTx/>
                <a:latin typeface="Arial"/>
              </a:rPr>
              <a:t>A sentiment indicator of professionals. It has not been doing well in 2022.</a:t>
            </a:r>
            <a:endParaRPr b="0" lang="en-US" sz="2000" strike="noStrike" u="none">
              <a:solidFill>
                <a:srgbClr val="000000"/>
              </a:solidFill>
              <a:effectLst/>
              <a:uFillTx/>
              <a:latin typeface="Arial"/>
            </a:endParaRPr>
          </a:p>
        </p:txBody>
      </p:sp>
      <p:sp>
        <p:nvSpPr>
          <p:cNvPr id="363" name="PlaceHolder 3"/>
          <p:cNvSpPr>
            <a:spLocks noGrp="1"/>
          </p:cNvSpPr>
          <p:nvPr>
            <p:ph type="sldNum" idx="90"/>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5EF8A3A8-2D52-4D9C-9077-5EB98B9886E6}"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PlaceHolder 1"/>
          <p:cNvSpPr>
            <a:spLocks noGrp="1"/>
          </p:cNvSpPr>
          <p:nvPr>
            <p:ph type="sldImg"/>
          </p:nvPr>
        </p:nvSpPr>
        <p:spPr>
          <a:xfrm>
            <a:off x="380880" y="685800"/>
            <a:ext cx="6095520" cy="3428640"/>
          </a:xfrm>
          <a:prstGeom prst="rect">
            <a:avLst/>
          </a:prstGeom>
          <a:ln w="0">
            <a:noFill/>
          </a:ln>
        </p:spPr>
      </p:sp>
      <p:sp>
        <p:nvSpPr>
          <p:cNvPr id="365"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a:buNone/>
            </a:pPr>
            <a:endParaRPr b="0" lang="en-US" sz="1800" strike="noStrike" u="none">
              <a:solidFill>
                <a:srgbClr val="000000"/>
              </a:solidFill>
              <a:effectLst/>
              <a:uFillTx/>
              <a:latin typeface="Arial"/>
            </a:endParaRPr>
          </a:p>
        </p:txBody>
      </p:sp>
      <p:sp>
        <p:nvSpPr>
          <p:cNvPr id="366" name="PlaceHolder 3"/>
          <p:cNvSpPr>
            <a:spLocks noGrp="1"/>
          </p:cNvSpPr>
          <p:nvPr>
            <p:ph type="sldNum" idx="91"/>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78B6BD9A-6B84-4C20-800F-875D332CD59B}"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PlaceHolder 1"/>
          <p:cNvSpPr>
            <a:spLocks noGrp="1"/>
          </p:cNvSpPr>
          <p:nvPr>
            <p:ph type="sldImg"/>
          </p:nvPr>
        </p:nvSpPr>
        <p:spPr>
          <a:xfrm>
            <a:off x="380880" y="685800"/>
            <a:ext cx="6095520" cy="3428640"/>
          </a:xfrm>
          <a:prstGeom prst="rect">
            <a:avLst/>
          </a:prstGeom>
          <a:ln w="0">
            <a:noFill/>
          </a:ln>
        </p:spPr>
      </p:sp>
      <p:sp>
        <p:nvSpPr>
          <p:cNvPr id="368"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a:buNone/>
            </a:pPr>
            <a:endParaRPr b="0" lang="en-US" sz="1800" strike="noStrike" u="none">
              <a:solidFill>
                <a:srgbClr val="000000"/>
              </a:solidFill>
              <a:effectLst/>
              <a:uFillTx/>
              <a:latin typeface="Arial"/>
            </a:endParaRPr>
          </a:p>
        </p:txBody>
      </p:sp>
      <p:sp>
        <p:nvSpPr>
          <p:cNvPr id="369" name="PlaceHolder 3"/>
          <p:cNvSpPr>
            <a:spLocks noGrp="1"/>
          </p:cNvSpPr>
          <p:nvPr>
            <p:ph type="sldNum" idx="92"/>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AA73F242-378A-4034-9475-34478ED157AE}"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PlaceHolder 1"/>
          <p:cNvSpPr>
            <a:spLocks noGrp="1"/>
          </p:cNvSpPr>
          <p:nvPr>
            <p:ph type="sldImg"/>
          </p:nvPr>
        </p:nvSpPr>
        <p:spPr>
          <a:xfrm>
            <a:off x="380880" y="685800"/>
            <a:ext cx="6095520" cy="3428640"/>
          </a:xfrm>
          <a:prstGeom prst="rect">
            <a:avLst/>
          </a:prstGeom>
          <a:ln w="0">
            <a:noFill/>
          </a:ln>
        </p:spPr>
      </p:sp>
      <p:sp>
        <p:nvSpPr>
          <p:cNvPr id="371"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a:buNone/>
            </a:pPr>
            <a:endParaRPr b="0" lang="en-US" sz="1800" strike="noStrike" u="none">
              <a:solidFill>
                <a:srgbClr val="000000"/>
              </a:solidFill>
              <a:effectLst/>
              <a:uFillTx/>
              <a:latin typeface="Arial"/>
            </a:endParaRPr>
          </a:p>
        </p:txBody>
      </p:sp>
      <p:sp>
        <p:nvSpPr>
          <p:cNvPr id="372" name="PlaceHolder 3"/>
          <p:cNvSpPr>
            <a:spLocks noGrp="1"/>
          </p:cNvSpPr>
          <p:nvPr>
            <p:ph type="sldNum" idx="93"/>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7F9A421E-2F3E-4E47-AF1E-5B6FF6EEB5AA}"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PlaceHolder 1"/>
          <p:cNvSpPr>
            <a:spLocks noGrp="1"/>
          </p:cNvSpPr>
          <p:nvPr>
            <p:ph type="sldImg"/>
          </p:nvPr>
        </p:nvSpPr>
        <p:spPr>
          <a:xfrm>
            <a:off x="380880" y="685800"/>
            <a:ext cx="6095520" cy="3428640"/>
          </a:xfrm>
          <a:prstGeom prst="rect">
            <a:avLst/>
          </a:prstGeom>
          <a:ln w="0">
            <a:noFill/>
          </a:ln>
        </p:spPr>
      </p:sp>
      <p:sp>
        <p:nvSpPr>
          <p:cNvPr id="374"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a:buNone/>
            </a:pPr>
            <a:endParaRPr b="0" lang="en-US" sz="1800" strike="noStrike" u="none">
              <a:solidFill>
                <a:srgbClr val="000000"/>
              </a:solidFill>
              <a:effectLst/>
              <a:uFillTx/>
              <a:latin typeface="Arial"/>
            </a:endParaRPr>
          </a:p>
        </p:txBody>
      </p:sp>
      <p:sp>
        <p:nvSpPr>
          <p:cNvPr id="375" name="PlaceHolder 3"/>
          <p:cNvSpPr>
            <a:spLocks noGrp="1"/>
          </p:cNvSpPr>
          <p:nvPr>
            <p:ph type="sldNum" idx="94"/>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E66A3222-F23B-447A-A87B-E157C71B358B}"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PlaceHolder 1"/>
          <p:cNvSpPr>
            <a:spLocks noGrp="1"/>
          </p:cNvSpPr>
          <p:nvPr>
            <p:ph type="sldImg"/>
          </p:nvPr>
        </p:nvSpPr>
        <p:spPr>
          <a:xfrm>
            <a:off x="380880" y="685800"/>
            <a:ext cx="6095520" cy="3428640"/>
          </a:xfrm>
          <a:prstGeom prst="rect">
            <a:avLst/>
          </a:prstGeom>
          <a:ln w="0">
            <a:noFill/>
          </a:ln>
        </p:spPr>
      </p:sp>
      <p:sp>
        <p:nvSpPr>
          <p:cNvPr id="323"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a:buNone/>
            </a:pPr>
            <a:endParaRPr b="0" lang="en-US" sz="1800" strike="noStrike" u="none">
              <a:solidFill>
                <a:srgbClr val="000000"/>
              </a:solidFill>
              <a:effectLst/>
              <a:uFillTx/>
              <a:latin typeface="Arial"/>
            </a:endParaRPr>
          </a:p>
        </p:txBody>
      </p:sp>
      <p:sp>
        <p:nvSpPr>
          <p:cNvPr id="324" name="PlaceHolder 3"/>
          <p:cNvSpPr>
            <a:spLocks noGrp="1"/>
          </p:cNvSpPr>
          <p:nvPr>
            <p:ph type="sldNum" idx="77"/>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chemeClr val="dk1"/>
                </a:solidFill>
                <a:effectLst/>
                <a:uFillTx/>
                <a:latin typeface="Times New Roman"/>
              </a:defRPr>
            </a:lvl1pPr>
          </a:lstStyle>
          <a:p>
            <a:pPr indent="0" algn="r">
              <a:lnSpc>
                <a:spcPct val="100000"/>
              </a:lnSpc>
              <a:buNone/>
            </a:pPr>
            <a:fld id="{6883AD5D-D984-40E5-BD26-348D13930A83}" type="slidenum">
              <a:rPr b="0" lang="en-US" sz="1200" strike="noStrike" u="none">
                <a:solidFill>
                  <a:schemeClr val="dk1"/>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PlaceHolder 1"/>
          <p:cNvSpPr>
            <a:spLocks noGrp="1"/>
          </p:cNvSpPr>
          <p:nvPr>
            <p:ph type="sldImg"/>
          </p:nvPr>
        </p:nvSpPr>
        <p:spPr>
          <a:xfrm>
            <a:off x="380880" y="685800"/>
            <a:ext cx="6095520" cy="3428640"/>
          </a:xfrm>
          <a:prstGeom prst="rect">
            <a:avLst/>
          </a:prstGeom>
          <a:ln w="0">
            <a:noFill/>
          </a:ln>
        </p:spPr>
      </p:sp>
      <p:sp>
        <p:nvSpPr>
          <p:cNvPr id="377"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a:buNone/>
            </a:pPr>
            <a:endParaRPr b="0" lang="en-US" sz="1800" strike="noStrike" u="none">
              <a:solidFill>
                <a:srgbClr val="000000"/>
              </a:solidFill>
              <a:effectLst/>
              <a:uFillTx/>
              <a:latin typeface="Arial"/>
            </a:endParaRPr>
          </a:p>
        </p:txBody>
      </p:sp>
      <p:sp>
        <p:nvSpPr>
          <p:cNvPr id="378" name="PlaceHolder 3"/>
          <p:cNvSpPr>
            <a:spLocks noGrp="1"/>
          </p:cNvSpPr>
          <p:nvPr>
            <p:ph type="sldNum" idx="95"/>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27F5A040-E743-4B89-BFC5-34568BA578B9}"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PlaceHolder 1"/>
          <p:cNvSpPr>
            <a:spLocks noGrp="1"/>
          </p:cNvSpPr>
          <p:nvPr>
            <p:ph type="sldImg"/>
          </p:nvPr>
        </p:nvSpPr>
        <p:spPr>
          <a:xfrm>
            <a:off x="380880" y="685800"/>
            <a:ext cx="6095520" cy="3428640"/>
          </a:xfrm>
          <a:prstGeom prst="rect">
            <a:avLst/>
          </a:prstGeom>
          <a:ln w="0">
            <a:noFill/>
          </a:ln>
        </p:spPr>
      </p:sp>
      <p:sp>
        <p:nvSpPr>
          <p:cNvPr id="380"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a:lnSpc>
                <a:spcPct val="100000"/>
              </a:lnSpc>
              <a:buNone/>
            </a:pPr>
            <a:r>
              <a:rPr b="0" lang="en-US" sz="2000" strike="noStrike" u="none">
                <a:solidFill>
                  <a:srgbClr val="002060"/>
                </a:solidFill>
                <a:effectLst/>
                <a:uFillTx/>
                <a:latin typeface="Arial"/>
              </a:rPr>
              <a:t>Please send us any question, feedback, suggestion, and constructive criticism.</a:t>
            </a:r>
            <a:endParaRPr b="0" lang="en-US" sz="2000" strike="noStrike" u="none">
              <a:solidFill>
                <a:srgbClr val="000000"/>
              </a:solidFill>
              <a:effectLst/>
              <a:uFillTx/>
              <a:latin typeface="Arial"/>
            </a:endParaRPr>
          </a:p>
        </p:txBody>
      </p:sp>
      <p:sp>
        <p:nvSpPr>
          <p:cNvPr id="381" name="PlaceHolder 3"/>
          <p:cNvSpPr>
            <a:spLocks noGrp="1"/>
          </p:cNvSpPr>
          <p:nvPr>
            <p:ph type="sldNum" idx="96"/>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0C1A2D6A-E82F-4805-B903-3A9C712F7972}"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sldImg"/>
          </p:nvPr>
        </p:nvSpPr>
        <p:spPr>
          <a:xfrm>
            <a:off x="541440" y="757080"/>
            <a:ext cx="6719400" cy="3779640"/>
          </a:xfrm>
          <a:prstGeom prst="rect">
            <a:avLst/>
          </a:prstGeom>
          <a:ln w="0">
            <a:noFill/>
          </a:ln>
        </p:spPr>
      </p:sp>
      <p:sp>
        <p:nvSpPr>
          <p:cNvPr id="326"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a:lnSpc>
                <a:spcPct val="100000"/>
              </a:lnSpc>
              <a:buNone/>
            </a:pPr>
            <a:r>
              <a:rPr b="0" lang="en-US" sz="2000" strike="noStrike" u="none">
                <a:solidFill>
                  <a:srgbClr val="000000"/>
                </a:solidFill>
                <a:effectLst/>
                <a:uFillTx/>
                <a:latin typeface="Arial"/>
              </a:rPr>
              <a:t>SEP = Summary of Economic Projections</a:t>
            </a:r>
            <a:endParaRPr b="0" lang="en-US" sz="2000" strike="noStrike" u="none">
              <a:solidFill>
                <a:srgbClr val="000000"/>
              </a:solidFill>
              <a:effectLst/>
              <a:uFillTx/>
              <a:latin typeface="Arial"/>
            </a:endParaRPr>
          </a:p>
        </p:txBody>
      </p:sp>
      <p:sp>
        <p:nvSpPr>
          <p:cNvPr id="327" name="PlaceHolder 3"/>
          <p:cNvSpPr>
            <a:spLocks noGrp="1"/>
          </p:cNvSpPr>
          <p:nvPr>
            <p:ph type="sldNum" idx="78"/>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E18AD0EE-4EFE-4386-B42D-0634459E6BA0}"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PlaceHolder 1"/>
          <p:cNvSpPr>
            <a:spLocks noGrp="1"/>
          </p:cNvSpPr>
          <p:nvPr>
            <p:ph type="sldImg"/>
          </p:nvPr>
        </p:nvSpPr>
        <p:spPr>
          <a:xfrm>
            <a:off x="457200" y="720720"/>
            <a:ext cx="6400440" cy="3600000"/>
          </a:xfrm>
          <a:prstGeom prst="rect">
            <a:avLst/>
          </a:prstGeom>
          <a:ln w="0">
            <a:noFill/>
          </a:ln>
        </p:spPr>
      </p:sp>
      <p:sp>
        <p:nvSpPr>
          <p:cNvPr id="329"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a:buNone/>
            </a:pPr>
            <a:endParaRPr b="0" lang="en-US" sz="1800" strike="noStrike" u="none">
              <a:solidFill>
                <a:srgbClr val="000000"/>
              </a:solidFill>
              <a:effectLst/>
              <a:uFillTx/>
              <a:latin typeface="Arial"/>
            </a:endParaRPr>
          </a:p>
        </p:txBody>
      </p:sp>
      <p:sp>
        <p:nvSpPr>
          <p:cNvPr id="330" name="PlaceHolder 3"/>
          <p:cNvSpPr>
            <a:spLocks noGrp="1"/>
          </p:cNvSpPr>
          <p:nvPr>
            <p:ph type="sldNum" idx="79"/>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70A3751B-ECE0-4C88-A4BC-306603B99446}"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PlaceHolder 1"/>
          <p:cNvSpPr>
            <a:spLocks noGrp="1"/>
          </p:cNvSpPr>
          <p:nvPr>
            <p:ph type="sldImg"/>
          </p:nvPr>
        </p:nvSpPr>
        <p:spPr>
          <a:xfrm>
            <a:off x="380880" y="685800"/>
            <a:ext cx="6095520" cy="3428640"/>
          </a:xfrm>
          <a:prstGeom prst="rect">
            <a:avLst/>
          </a:prstGeom>
          <a:ln w="0">
            <a:noFill/>
          </a:ln>
        </p:spPr>
      </p:sp>
      <p:sp>
        <p:nvSpPr>
          <p:cNvPr id="332"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a:buNone/>
            </a:pPr>
            <a:endParaRPr b="0" lang="en-US" sz="1800" strike="noStrike" u="none">
              <a:solidFill>
                <a:srgbClr val="000000"/>
              </a:solidFill>
              <a:effectLst/>
              <a:uFillTx/>
              <a:latin typeface="Arial"/>
            </a:endParaRPr>
          </a:p>
        </p:txBody>
      </p:sp>
      <p:sp>
        <p:nvSpPr>
          <p:cNvPr id="333" name="PlaceHolder 3"/>
          <p:cNvSpPr>
            <a:spLocks noGrp="1"/>
          </p:cNvSpPr>
          <p:nvPr>
            <p:ph type="sldNum" idx="80"/>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A02503A9-7315-4547-AD4F-AF958A340C0F}"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PlaceHolder 1"/>
          <p:cNvSpPr>
            <a:spLocks noGrp="1"/>
          </p:cNvSpPr>
          <p:nvPr>
            <p:ph type="sldImg"/>
          </p:nvPr>
        </p:nvSpPr>
        <p:spPr>
          <a:xfrm>
            <a:off x="541440" y="757080"/>
            <a:ext cx="6719400" cy="3779640"/>
          </a:xfrm>
          <a:prstGeom prst="rect">
            <a:avLst/>
          </a:prstGeom>
          <a:ln w="0">
            <a:noFill/>
          </a:ln>
        </p:spPr>
      </p:sp>
      <p:sp>
        <p:nvSpPr>
          <p:cNvPr id="335"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a:lnSpc>
                <a:spcPct val="100000"/>
              </a:lnSpc>
              <a:buNone/>
            </a:pPr>
            <a:r>
              <a:rPr b="0" lang="en-US" sz="2000" strike="noStrike" u="none">
                <a:solidFill>
                  <a:srgbClr val="000000"/>
                </a:solidFill>
                <a:effectLst/>
                <a:uFillTx/>
                <a:latin typeface="Arial"/>
              </a:rPr>
              <a:t>FOMC’s “Statement on Longer-Run Goals and Monetary Policy Strategy” clearly stated 2% Core PCE is its goal for long-term average inflation rate.</a:t>
            </a:r>
            <a:endParaRPr b="0" lang="en-US" sz="2000" strike="noStrike" u="none">
              <a:solidFill>
                <a:srgbClr val="000000"/>
              </a:solidFill>
              <a:effectLst/>
              <a:uFillTx/>
              <a:latin typeface="Arial"/>
            </a:endParaRPr>
          </a:p>
        </p:txBody>
      </p:sp>
      <p:sp>
        <p:nvSpPr>
          <p:cNvPr id="336" name="PlaceHolder 3"/>
          <p:cNvSpPr>
            <a:spLocks noGrp="1"/>
          </p:cNvSpPr>
          <p:nvPr>
            <p:ph type="sldNum" idx="81"/>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D23389E2-77DF-4C5F-B99C-874A2045267F}"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PlaceHolder 1"/>
          <p:cNvSpPr>
            <a:spLocks noGrp="1"/>
          </p:cNvSpPr>
          <p:nvPr>
            <p:ph type="sldImg"/>
          </p:nvPr>
        </p:nvSpPr>
        <p:spPr>
          <a:xfrm>
            <a:off x="380880" y="685800"/>
            <a:ext cx="6095520" cy="3428640"/>
          </a:xfrm>
          <a:prstGeom prst="rect">
            <a:avLst/>
          </a:prstGeom>
          <a:ln w="0">
            <a:noFill/>
          </a:ln>
        </p:spPr>
      </p:sp>
      <p:sp>
        <p:nvSpPr>
          <p:cNvPr id="338"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defTabSz="914400">
              <a:lnSpc>
                <a:spcPct val="100000"/>
              </a:lnSpc>
              <a:spcBef>
                <a:spcPts val="360"/>
              </a:spcBef>
              <a:buNone/>
              <a:tabLst>
                <a:tab algn="l" pos="0"/>
              </a:tabLst>
            </a:pPr>
            <a:r>
              <a:rPr b="0" lang="en-US" sz="1200" strike="noStrike" u="sng">
                <a:solidFill>
                  <a:srgbClr val="0070c0"/>
                </a:solidFill>
                <a:effectLst/>
                <a:highlight>
                  <a:srgbClr val="ffff00"/>
                </a:highlight>
                <a:uFillTx/>
                <a:latin typeface="Arial"/>
                <a:hlinkClick r:id="rId1"/>
              </a:rPr>
              <a:t>https://fred.stlouisfed.org/series/IHLIDXNEWUS</a:t>
            </a:r>
            <a:endParaRPr b="0" lang="en-US" sz="1200" strike="noStrike" u="none">
              <a:solidFill>
                <a:srgbClr val="000000"/>
              </a:solidFill>
              <a:effectLst/>
              <a:uFillTx/>
              <a:latin typeface="Arial"/>
            </a:endParaRPr>
          </a:p>
        </p:txBody>
      </p:sp>
      <p:sp>
        <p:nvSpPr>
          <p:cNvPr id="339" name="PlaceHolder 3"/>
          <p:cNvSpPr>
            <a:spLocks noGrp="1"/>
          </p:cNvSpPr>
          <p:nvPr>
            <p:ph type="sldNum" idx="82"/>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57A0CF5F-4CE8-4EA5-B902-F805C1E075EA}"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PlaceHolder 1"/>
          <p:cNvSpPr>
            <a:spLocks noGrp="1"/>
          </p:cNvSpPr>
          <p:nvPr>
            <p:ph type="sldImg"/>
          </p:nvPr>
        </p:nvSpPr>
        <p:spPr>
          <a:xfrm>
            <a:off x="457200" y="720720"/>
            <a:ext cx="6400440" cy="3600000"/>
          </a:xfrm>
          <a:prstGeom prst="rect">
            <a:avLst/>
          </a:prstGeom>
          <a:ln w="0">
            <a:noFill/>
          </a:ln>
        </p:spPr>
      </p:sp>
      <p:sp>
        <p:nvSpPr>
          <p:cNvPr id="341"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defTabSz="966600">
              <a:lnSpc>
                <a:spcPct val="100000"/>
              </a:lnSpc>
              <a:buNone/>
            </a:pPr>
            <a:r>
              <a:rPr b="0" lang="en-US" sz="1300" strike="noStrike" u="none">
                <a:solidFill>
                  <a:srgbClr val="000000"/>
                </a:solidFill>
                <a:effectLst/>
                <a:uFillTx/>
                <a:latin typeface="Tahoma"/>
              </a:rPr>
              <a:t>Employment data is one month behind, as it is released on Friday of 1</a:t>
            </a:r>
            <a:r>
              <a:rPr b="0" lang="en-US" sz="1300" strike="noStrike" u="none" baseline="30000">
                <a:solidFill>
                  <a:srgbClr val="000000"/>
                </a:solidFill>
                <a:effectLst/>
                <a:uFillTx/>
                <a:latin typeface="Tahoma"/>
              </a:rPr>
              <a:t>st</a:t>
            </a:r>
            <a:r>
              <a:rPr b="0" lang="en-US" sz="1300" strike="noStrike" u="none">
                <a:solidFill>
                  <a:srgbClr val="000000"/>
                </a:solidFill>
                <a:effectLst/>
                <a:uFillTx/>
                <a:latin typeface="Tahoma"/>
              </a:rPr>
              <a:t> week each month. </a:t>
            </a:r>
            <a:endParaRPr b="0" lang="en-US" sz="1300" strike="noStrike" u="none">
              <a:solidFill>
                <a:srgbClr val="000000"/>
              </a:solidFill>
              <a:effectLst/>
              <a:uFillTx/>
              <a:latin typeface="Arial"/>
            </a:endParaRPr>
          </a:p>
        </p:txBody>
      </p:sp>
      <p:sp>
        <p:nvSpPr>
          <p:cNvPr id="342" name="PlaceHolder 3"/>
          <p:cNvSpPr>
            <a:spLocks noGrp="1"/>
          </p:cNvSpPr>
          <p:nvPr>
            <p:ph type="sldNum" idx="83"/>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84A2ECDA-616C-41C7-B83E-65C1EC388BE9}"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PlaceHolder 1"/>
          <p:cNvSpPr>
            <a:spLocks noGrp="1"/>
          </p:cNvSpPr>
          <p:nvPr>
            <p:ph type="sldImg"/>
          </p:nvPr>
        </p:nvSpPr>
        <p:spPr>
          <a:xfrm>
            <a:off x="457200" y="720720"/>
            <a:ext cx="6400440" cy="3600000"/>
          </a:xfrm>
          <a:prstGeom prst="rect">
            <a:avLst/>
          </a:prstGeom>
          <a:ln w="0">
            <a:noFill/>
          </a:ln>
        </p:spPr>
      </p:sp>
      <p:sp>
        <p:nvSpPr>
          <p:cNvPr id="344" name="PlaceHolder 2"/>
          <p:cNvSpPr>
            <a:spLocks noGrp="1"/>
          </p:cNvSpPr>
          <p:nvPr>
            <p:ph type="body"/>
          </p:nvPr>
        </p:nvSpPr>
        <p:spPr>
          <a:xfrm>
            <a:off x="914400" y="4343400"/>
            <a:ext cx="5028840" cy="4114440"/>
          </a:xfrm>
          <a:prstGeom prst="rect">
            <a:avLst/>
          </a:prstGeom>
          <a:noFill/>
          <a:ln w="9360">
            <a:noFill/>
          </a:ln>
        </p:spPr>
        <p:txBody>
          <a:bodyPr numCol="1" spcCol="0" lIns="91440" rIns="91440" tIns="45720" bIns="45720" anchor="t">
            <a:noAutofit/>
          </a:bodyPr>
          <a:p>
            <a:pPr indent="0" defTabSz="966600">
              <a:lnSpc>
                <a:spcPct val="100000"/>
              </a:lnSpc>
              <a:buNone/>
            </a:pPr>
            <a:r>
              <a:rPr b="0" lang="en-US" sz="1200" strike="noStrike" u="sng">
                <a:solidFill>
                  <a:srgbClr val="0070c0"/>
                </a:solidFill>
                <a:effectLst/>
                <a:uFillTx/>
                <a:latin typeface="Arial"/>
                <a:hlinkClick r:id="rId1"/>
              </a:rPr>
              <a:t>Weekly Economic Index - Dallasfed.org</a:t>
            </a:r>
            <a:endParaRPr b="0" lang="en-US" sz="1200" strike="noStrike" u="none">
              <a:solidFill>
                <a:srgbClr val="000000"/>
              </a:solidFill>
              <a:effectLst/>
              <a:uFillTx/>
              <a:latin typeface="Arial"/>
            </a:endParaRPr>
          </a:p>
        </p:txBody>
      </p:sp>
      <p:sp>
        <p:nvSpPr>
          <p:cNvPr id="345" name="PlaceHolder 3"/>
          <p:cNvSpPr>
            <a:spLocks noGrp="1"/>
          </p:cNvSpPr>
          <p:nvPr>
            <p:ph type="sldNum" idx="84"/>
          </p:nvPr>
        </p:nvSpPr>
        <p:spPr>
          <a:xfrm>
            <a:off x="3886200" y="8686800"/>
            <a:ext cx="297144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35503B4F-25FD-4866-A5B0-613D5F770448}"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p:bg>
      <p:bgPr>
        <a:solidFill>
          <a:schemeClr val="lt1"/>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914400" y="2130480"/>
            <a:ext cx="10362960" cy="1469520"/>
          </a:xfrm>
          <a:prstGeom prst="rect">
            <a:avLst/>
          </a:prstGeom>
          <a:noFill/>
          <a:ln w="0">
            <a:noFill/>
          </a:ln>
        </p:spPr>
        <p:txBody>
          <a:bodyPr numCol="1" spcCol="0" lIns="91440" rIns="91440" tIns="45720" bIns="45720" anchor="ctr">
            <a:noAutofit/>
          </a:bodyPr>
          <a:p>
            <a:pPr indent="0" algn="ctr">
              <a:lnSpc>
                <a:spcPct val="100000"/>
              </a:lnSpc>
              <a:buNone/>
            </a:pPr>
            <a:r>
              <a:rPr b="0" lang="en-US" sz="4400" strike="noStrike" u="none">
                <a:solidFill>
                  <a:schemeClr val="dk2"/>
                </a:solidFill>
                <a:effectLst/>
                <a:uFillTx/>
                <a:latin typeface="Times New Roman"/>
              </a:rPr>
              <a:t>Click to edit Master title style</a:t>
            </a:r>
            <a:endParaRPr b="0" lang="en-US" sz="4400" strike="noStrike" u="none">
              <a:solidFill>
                <a:schemeClr val="dk1"/>
              </a:solidFill>
              <a:effectLst/>
              <a:uFillTx/>
              <a:latin typeface="Times New Roman"/>
            </a:endParaRPr>
          </a:p>
        </p:txBody>
      </p:sp>
      <p:sp>
        <p:nvSpPr>
          <p:cNvPr id="1" name="PlaceHolder 2"/>
          <p:cNvSpPr>
            <a:spLocks noGrp="1"/>
          </p:cNvSpPr>
          <p:nvPr>
            <p:ph type="dt" idx="1"/>
          </p:nvPr>
        </p:nvSpPr>
        <p:spPr>
          <a:xfrm>
            <a:off x="914400" y="6248520"/>
            <a:ext cx="2539800" cy="456840"/>
          </a:xfrm>
          <a:prstGeom prst="rect">
            <a:avLst/>
          </a:prstGeom>
          <a:noFill/>
          <a:ln w="9360">
            <a:noFill/>
          </a:ln>
        </p:spPr>
        <p:txBody>
          <a:bodyPr numCol="1" spcCol="0" lIns="91440" rIns="91440" tIns="45720" bIns="45720" anchor="t">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2" name="PlaceHolder 3"/>
          <p:cNvSpPr>
            <a:spLocks noGrp="1"/>
          </p:cNvSpPr>
          <p:nvPr>
            <p:ph type="ftr" idx="2"/>
          </p:nvPr>
        </p:nvSpPr>
        <p:spPr>
          <a:xfrm>
            <a:off x="4165560" y="6248520"/>
            <a:ext cx="3860280" cy="456840"/>
          </a:xfrm>
          <a:prstGeom prst="rect">
            <a:avLst/>
          </a:prstGeom>
          <a:noFill/>
          <a:ln w="9360">
            <a:noFill/>
          </a:ln>
        </p:spPr>
        <p:txBody>
          <a:bodyPr numCol="1" spcCol="0" lIns="91440" rIns="91440" tIns="45720" bIns="45720" anchor="t">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&lt;footer&gt;</a:t>
            </a:r>
            <a:endParaRPr b="0" lang="en-US" sz="1400" strike="noStrike" u="none">
              <a:solidFill>
                <a:srgbClr val="000000"/>
              </a:solidFill>
              <a:effectLst/>
              <a:uFillTx/>
              <a:latin typeface="Times New Roman"/>
            </a:endParaRPr>
          </a:p>
        </p:txBody>
      </p:sp>
      <p:sp>
        <p:nvSpPr>
          <p:cNvPr id="3" name="PlaceHolder 4"/>
          <p:cNvSpPr>
            <a:spLocks noGrp="1"/>
          </p:cNvSpPr>
          <p:nvPr>
            <p:ph type="sldNum" idx="3"/>
          </p:nvPr>
        </p:nvSpPr>
        <p:spPr>
          <a:xfrm>
            <a:off x="8737560" y="6248520"/>
            <a:ext cx="2539800" cy="456840"/>
          </a:xfrm>
          <a:prstGeom prst="rect">
            <a:avLst/>
          </a:prstGeom>
          <a:noFill/>
          <a:ln w="9360">
            <a:noFill/>
          </a:ln>
        </p:spPr>
        <p:txBody>
          <a:bodyPr numCol="1" spcCol="0" lIns="91440" rIns="91440" tIns="45720" bIns="45720" anchor="t">
            <a:noAutofit/>
          </a:bodyPr>
          <a:lstStyle>
            <a:lvl1pPr indent="0" algn="r">
              <a:lnSpc>
                <a:spcPct val="100000"/>
              </a:lnSpc>
              <a:buNone/>
              <a:defRPr b="0" lang="en-US" sz="1400" strike="noStrike" u="none">
                <a:solidFill>
                  <a:schemeClr val="dk1"/>
                </a:solidFill>
                <a:effectLst/>
                <a:uFillTx/>
                <a:latin typeface="Times New Roman"/>
              </a:defRPr>
            </a:lvl1pPr>
          </a:lstStyle>
          <a:p>
            <a:pPr indent="0" algn="r">
              <a:lnSpc>
                <a:spcPct val="100000"/>
              </a:lnSpc>
              <a:buNone/>
            </a:pPr>
            <a:fld id="{ECC318AD-6693-490D-B31A-CCCACFBE86FF}" type="slidenum">
              <a:rPr b="0" lang="en-US" sz="1400" strike="noStrike" u="none">
                <a:solidFill>
                  <a:schemeClr val="dk1"/>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chemeClr val="dk1"/>
                </a:solidFill>
                <a:effectLst/>
                <a:uFillTx/>
                <a:latin typeface="Times New Roman"/>
              </a:rPr>
              <a:t>Click to edit the outline text format</a:t>
            </a:r>
            <a:endParaRPr b="0" lang="en-US" sz="3200" strike="noStrike" u="none">
              <a:solidFill>
                <a:schemeClr val="dk1"/>
              </a:solidFill>
              <a:effectLst/>
              <a:uFillTx/>
              <a:latin typeface="Times New Roman"/>
            </a:endParaRPr>
          </a:p>
          <a:p>
            <a:pPr lvl="1" marL="864000" indent="-324000">
              <a:spcBef>
                <a:spcPts val="1134"/>
              </a:spcBef>
              <a:buClr>
                <a:srgbClr val="000000"/>
              </a:buClr>
              <a:buSzPct val="75000"/>
              <a:buFont typeface="Symbol" charset="2"/>
              <a:buChar char=""/>
            </a:pPr>
            <a:r>
              <a:rPr b="0" lang="en-US" sz="2400" strike="noStrike" u="none">
                <a:solidFill>
                  <a:schemeClr val="dk1"/>
                </a:solidFill>
                <a:effectLst/>
                <a:uFillTx/>
                <a:latin typeface="Times New Roman"/>
              </a:rPr>
              <a:t>Second Outline Level</a:t>
            </a:r>
            <a:endParaRPr b="0" lang="en-US" sz="2400" strike="noStrike" u="none">
              <a:solidFill>
                <a:schemeClr val="dk1"/>
              </a:solidFill>
              <a:effectLst/>
              <a:uFillTx/>
              <a:latin typeface="Times New Roman"/>
            </a:endParaRPr>
          </a:p>
          <a:p>
            <a:pPr lvl="2" marL="1296000" indent="-288000">
              <a:spcBef>
                <a:spcPts val="850"/>
              </a:spcBef>
              <a:buClr>
                <a:srgbClr val="000000"/>
              </a:buClr>
              <a:buSzPct val="45000"/>
              <a:buFont typeface="Wingdings" charset="2"/>
              <a:buChar char=""/>
            </a:pPr>
            <a:r>
              <a:rPr b="0" lang="en-US" sz="2000" strike="noStrike" u="none">
                <a:solidFill>
                  <a:schemeClr val="dk1"/>
                </a:solidFill>
                <a:effectLst/>
                <a:uFillTx/>
                <a:latin typeface="Times New Roman"/>
              </a:rPr>
              <a:t>Third Outline Level</a:t>
            </a:r>
            <a:endParaRPr b="0" lang="en-US" sz="2000" strike="noStrike" u="none">
              <a:solidFill>
                <a:schemeClr val="dk1"/>
              </a:solidFill>
              <a:effectLst/>
              <a:uFillTx/>
              <a:latin typeface="Times New Roman"/>
            </a:endParaRPr>
          </a:p>
          <a:p>
            <a:pPr lvl="3" marL="1728000" indent="-216000">
              <a:spcBef>
                <a:spcPts val="567"/>
              </a:spcBef>
              <a:buClr>
                <a:srgbClr val="000000"/>
              </a:buClr>
              <a:buSzPct val="75000"/>
              <a:buFont typeface="Symbol" charset="2"/>
              <a:buChar char=""/>
            </a:pPr>
            <a:r>
              <a:rPr b="0" lang="en-US" sz="2000" strike="noStrike" u="none">
                <a:solidFill>
                  <a:schemeClr val="dk1"/>
                </a:solidFill>
                <a:effectLst/>
                <a:uFillTx/>
                <a:latin typeface="Times New Roman"/>
              </a:rPr>
              <a:t>Fourth Outline Level</a:t>
            </a:r>
            <a:endParaRPr b="0" lang="en-US" sz="2000" strike="noStrike" u="none">
              <a:solidFill>
                <a:schemeClr val="dk1"/>
              </a:solidFill>
              <a:effectLst/>
              <a:uFillTx/>
              <a:latin typeface="Times New Roman"/>
            </a:endParaRPr>
          </a:p>
          <a:p>
            <a:pPr lvl="4" marL="2160000" indent="-216000">
              <a:spcBef>
                <a:spcPts val="283"/>
              </a:spcBef>
              <a:buClr>
                <a:srgbClr val="000000"/>
              </a:buClr>
              <a:buSzPct val="45000"/>
              <a:buFont typeface="Wingdings" charset="2"/>
              <a:buChar char=""/>
            </a:pPr>
            <a:r>
              <a:rPr b="0" lang="en-US" sz="2000" strike="noStrike" u="none">
                <a:solidFill>
                  <a:schemeClr val="dk1"/>
                </a:solidFill>
                <a:effectLst/>
                <a:uFillTx/>
                <a:latin typeface="Times New Roman"/>
              </a:rPr>
              <a:t>Fifth Outline Level</a:t>
            </a:r>
            <a:endParaRPr b="0" lang="en-US" sz="2000" strike="noStrike" u="none">
              <a:solidFill>
                <a:schemeClr val="dk1"/>
              </a:solidFill>
              <a:effectLst/>
              <a:uFillTx/>
              <a:latin typeface="Times New Roman"/>
            </a:endParaRPr>
          </a:p>
          <a:p>
            <a:pPr lvl="5" marL="2592000" indent="-216000">
              <a:spcBef>
                <a:spcPts val="283"/>
              </a:spcBef>
              <a:buClr>
                <a:srgbClr val="000000"/>
              </a:buClr>
              <a:buSzPct val="45000"/>
              <a:buFont typeface="Wingdings" charset="2"/>
              <a:buChar char=""/>
            </a:pPr>
            <a:r>
              <a:rPr b="0" lang="en-US" sz="2000" strike="noStrike" u="none">
                <a:solidFill>
                  <a:schemeClr val="dk1"/>
                </a:solidFill>
                <a:effectLst/>
                <a:uFillTx/>
                <a:latin typeface="Times New Roman"/>
              </a:rPr>
              <a:t>Sixth Outline Level</a:t>
            </a:r>
            <a:endParaRPr b="0" lang="en-US" sz="2000" strike="noStrike" u="none">
              <a:solidFill>
                <a:schemeClr val="dk1"/>
              </a:solidFill>
              <a:effectLst/>
              <a:uFillTx/>
              <a:latin typeface="Times New Roman"/>
            </a:endParaRPr>
          </a:p>
          <a:p>
            <a:pPr lvl="6" marL="3024000" indent="-216000">
              <a:spcBef>
                <a:spcPts val="283"/>
              </a:spcBef>
              <a:buClr>
                <a:srgbClr val="000000"/>
              </a:buClr>
              <a:buSzPct val="45000"/>
              <a:buFont typeface="Wingdings" charset="2"/>
              <a:buChar char=""/>
            </a:pPr>
            <a:r>
              <a:rPr b="0" lang="en-US" sz="2000" strike="noStrike" u="none">
                <a:solidFill>
                  <a:schemeClr val="dk1"/>
                </a:solidFill>
                <a:effectLst/>
                <a:uFillTx/>
                <a:latin typeface="Times New Roman"/>
              </a:rPr>
              <a:t>Seventh Outline Level</a:t>
            </a:r>
            <a:endParaRPr b="0" lang="en-US" sz="2000" strike="noStrike" u="none">
              <a:solidFill>
                <a:schemeClr val="dk1"/>
              </a:solidFill>
              <a:effectLst/>
              <a:uFillTx/>
              <a:latin typeface="Times New Roman"/>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t with Caption">
    <p:bg>
      <p:bgPr>
        <a:solidFill>
          <a:schemeClr val="lt1"/>
        </a:solidFill>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2880"/>
            <a:ext cx="4010760" cy="1161720"/>
          </a:xfrm>
          <a:prstGeom prst="rect">
            <a:avLst/>
          </a:prstGeom>
          <a:noFill/>
          <a:ln w="0">
            <a:noFill/>
          </a:ln>
        </p:spPr>
        <p:txBody>
          <a:bodyPr numCol="1" spcCol="0" lIns="91440" rIns="91440" tIns="45720" bIns="45720" anchor="b">
            <a:noAutofit/>
          </a:bodyPr>
          <a:p>
            <a:pPr indent="0">
              <a:lnSpc>
                <a:spcPct val="100000"/>
              </a:lnSpc>
              <a:buNone/>
            </a:pPr>
            <a:r>
              <a:rPr b="1" lang="en-US" sz="2000" strike="noStrike" u="none">
                <a:solidFill>
                  <a:schemeClr val="dk2"/>
                </a:solidFill>
                <a:effectLst/>
                <a:uFillTx/>
                <a:latin typeface="Times New Roman"/>
              </a:rPr>
              <a:t>Click to edit Master title style</a:t>
            </a:r>
            <a:endParaRPr b="0" lang="en-US" sz="2000" strike="noStrike" u="none">
              <a:solidFill>
                <a:schemeClr val="dk1"/>
              </a:solidFill>
              <a:effectLst/>
              <a:uFillTx/>
              <a:latin typeface="Times New Roman"/>
            </a:endParaRPr>
          </a:p>
        </p:txBody>
      </p:sp>
      <p:sp>
        <p:nvSpPr>
          <p:cNvPr id="48" name="PlaceHolder 2"/>
          <p:cNvSpPr>
            <a:spLocks noGrp="1"/>
          </p:cNvSpPr>
          <p:nvPr>
            <p:ph type="body"/>
          </p:nvPr>
        </p:nvSpPr>
        <p:spPr>
          <a:xfrm>
            <a:off x="4766760" y="272880"/>
            <a:ext cx="6815160" cy="5852880"/>
          </a:xfrm>
          <a:prstGeom prst="rect">
            <a:avLst/>
          </a:prstGeom>
          <a:noFill/>
          <a:ln w="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Times New Roman"/>
              </a:rPr>
              <a:t>Click to edit Master text styles</a:t>
            </a:r>
            <a:endParaRPr b="0" lang="en-US" sz="3200" strike="noStrike" u="none">
              <a:solidFill>
                <a:schemeClr val="dk1"/>
              </a:solidFill>
              <a:effectLst/>
              <a:uFillTx/>
              <a:latin typeface="Times New Roman"/>
            </a:endParaRPr>
          </a:p>
          <a:p>
            <a:pPr lvl="1" marL="743040" indent="-285840">
              <a:lnSpc>
                <a:spcPct val="100000"/>
              </a:lnSpc>
              <a:spcBef>
                <a:spcPts val="561"/>
              </a:spcBef>
              <a:buClr>
                <a:srgbClr val="000000"/>
              </a:buClr>
              <a:buFont typeface="Symbol" charset="2"/>
              <a:buChar char=""/>
            </a:pPr>
            <a:r>
              <a:rPr b="0" lang="en-US" sz="2800" strike="noStrike" u="none">
                <a:solidFill>
                  <a:schemeClr val="dk1"/>
                </a:solidFill>
                <a:effectLst/>
                <a:uFillTx/>
                <a:latin typeface="Times New Roman"/>
              </a:rPr>
              <a:t>Second level</a:t>
            </a:r>
            <a:endParaRPr b="0" lang="en-US" sz="2800" strike="noStrike" u="none">
              <a:solidFill>
                <a:schemeClr val="dk1"/>
              </a:solidFill>
              <a:effectLst/>
              <a:uFillTx/>
              <a:latin typeface="Times New Roman"/>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Times New Roman"/>
              </a:rPr>
              <a:t>Third level</a:t>
            </a:r>
            <a:endParaRPr b="0" lang="en-US" sz="2400" strike="noStrike" u="none">
              <a:solidFill>
                <a:schemeClr val="dk1"/>
              </a:solidFill>
              <a:effectLst/>
              <a:uFillTx/>
              <a:latin typeface="Times New Roman"/>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Times New Roman"/>
              </a:rPr>
              <a:t>Fourth level</a:t>
            </a:r>
            <a:endParaRPr b="0" lang="en-US" sz="2000" strike="noStrike" u="none">
              <a:solidFill>
                <a:schemeClr val="dk1"/>
              </a:solidFill>
              <a:effectLst/>
              <a:uFillTx/>
              <a:latin typeface="Times New Roman"/>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Times New Roman"/>
              </a:rPr>
              <a:t>Fifth level</a:t>
            </a:r>
            <a:endParaRPr b="0" lang="en-US" sz="2000" strike="noStrike" u="none">
              <a:solidFill>
                <a:schemeClr val="dk1"/>
              </a:solidFill>
              <a:effectLst/>
              <a:uFillTx/>
              <a:latin typeface="Times New Roman"/>
            </a:endParaRPr>
          </a:p>
        </p:txBody>
      </p:sp>
      <p:sp>
        <p:nvSpPr>
          <p:cNvPr id="49" name="PlaceHolder 3"/>
          <p:cNvSpPr>
            <a:spLocks noGrp="1"/>
          </p:cNvSpPr>
          <p:nvPr>
            <p:ph type="body"/>
          </p:nvPr>
        </p:nvSpPr>
        <p:spPr>
          <a:xfrm>
            <a:off x="609480" y="1434960"/>
            <a:ext cx="4010760" cy="4690800"/>
          </a:xfrm>
          <a:prstGeom prst="rect">
            <a:avLst/>
          </a:prstGeom>
          <a:noFill/>
          <a:ln w="0">
            <a:noFill/>
          </a:ln>
        </p:spPr>
        <p:txBody>
          <a:bodyPr numCol="1" spcCol="0" lIns="91440" rIns="91440" tIns="45720" bIns="45720" anchor="t">
            <a:noAutofit/>
          </a:bodyPr>
          <a:p>
            <a:pPr indent="0">
              <a:lnSpc>
                <a:spcPct val="100000"/>
              </a:lnSpc>
              <a:spcBef>
                <a:spcPts val="281"/>
              </a:spcBef>
              <a:buNone/>
              <a:tabLst>
                <a:tab algn="l" pos="0"/>
              </a:tabLst>
            </a:pPr>
            <a:r>
              <a:rPr b="0" lang="en-US" sz="1400" strike="noStrike" u="none">
                <a:solidFill>
                  <a:schemeClr val="dk1"/>
                </a:solidFill>
                <a:effectLst/>
                <a:uFillTx/>
                <a:latin typeface="Times New Roman"/>
              </a:rPr>
              <a:t>Click to edit Master text styles</a:t>
            </a:r>
            <a:endParaRPr b="0" lang="en-US" sz="1400" strike="noStrike" u="none">
              <a:solidFill>
                <a:schemeClr val="dk1"/>
              </a:solidFill>
              <a:effectLst/>
              <a:uFillTx/>
              <a:latin typeface="Times New Roman"/>
            </a:endParaRPr>
          </a:p>
        </p:txBody>
      </p:sp>
      <p:sp>
        <p:nvSpPr>
          <p:cNvPr id="50" name="PlaceHolder 4"/>
          <p:cNvSpPr>
            <a:spLocks noGrp="1"/>
          </p:cNvSpPr>
          <p:nvPr>
            <p:ph type="dt" idx="28"/>
          </p:nvPr>
        </p:nvSpPr>
        <p:spPr>
          <a:xfrm>
            <a:off x="914400" y="6248520"/>
            <a:ext cx="2539800" cy="456840"/>
          </a:xfrm>
          <a:prstGeom prst="rect">
            <a:avLst/>
          </a:prstGeom>
          <a:noFill/>
          <a:ln w="9360">
            <a:noFill/>
          </a:ln>
        </p:spPr>
        <p:txBody>
          <a:bodyPr numCol="1" spcCol="0" lIns="91440" rIns="91440" tIns="45720" bIns="45720" anchor="t">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51" name="PlaceHolder 5"/>
          <p:cNvSpPr>
            <a:spLocks noGrp="1"/>
          </p:cNvSpPr>
          <p:nvPr>
            <p:ph type="ftr" idx="29"/>
          </p:nvPr>
        </p:nvSpPr>
        <p:spPr>
          <a:xfrm>
            <a:off x="4165560" y="6248520"/>
            <a:ext cx="3860280" cy="456840"/>
          </a:xfrm>
          <a:prstGeom prst="rect">
            <a:avLst/>
          </a:prstGeom>
          <a:noFill/>
          <a:ln w="9360">
            <a:noFill/>
          </a:ln>
        </p:spPr>
        <p:txBody>
          <a:bodyPr numCol="1" spcCol="0" lIns="91440" rIns="91440" tIns="45720" bIns="45720" anchor="t">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&lt;footer&gt;</a:t>
            </a:r>
            <a:endParaRPr b="0" lang="en-US" sz="1400" strike="noStrike" u="none">
              <a:solidFill>
                <a:srgbClr val="000000"/>
              </a:solidFill>
              <a:effectLst/>
              <a:uFillTx/>
              <a:latin typeface="Times New Roman"/>
            </a:endParaRPr>
          </a:p>
        </p:txBody>
      </p:sp>
      <p:sp>
        <p:nvSpPr>
          <p:cNvPr id="52" name="PlaceHolder 6"/>
          <p:cNvSpPr>
            <a:spLocks noGrp="1"/>
          </p:cNvSpPr>
          <p:nvPr>
            <p:ph type="sldNum" idx="30"/>
          </p:nvPr>
        </p:nvSpPr>
        <p:spPr>
          <a:xfrm>
            <a:off x="8737560" y="6248520"/>
            <a:ext cx="2539800" cy="456840"/>
          </a:xfrm>
          <a:prstGeom prst="rect">
            <a:avLst/>
          </a:prstGeom>
          <a:noFill/>
          <a:ln w="9360">
            <a:noFill/>
          </a:ln>
        </p:spPr>
        <p:txBody>
          <a:bodyPr numCol="1" spcCol="0" lIns="91440" rIns="91440" tIns="45720" bIns="45720" anchor="t">
            <a:noAutofit/>
          </a:bodyPr>
          <a:lstStyle>
            <a:lvl1pPr indent="0" algn="r">
              <a:lnSpc>
                <a:spcPct val="100000"/>
              </a:lnSpc>
              <a:buNone/>
              <a:defRPr b="0" lang="en-US" sz="1400" strike="noStrike" u="none">
                <a:solidFill>
                  <a:schemeClr val="dk1"/>
                </a:solidFill>
                <a:effectLst/>
                <a:uFillTx/>
                <a:latin typeface="Times New Roman"/>
              </a:defRPr>
            </a:lvl1pPr>
          </a:lstStyle>
          <a:p>
            <a:pPr indent="0" algn="r">
              <a:lnSpc>
                <a:spcPct val="100000"/>
              </a:lnSpc>
              <a:buNone/>
            </a:pPr>
            <a:fld id="{78FB2E82-6175-4337-9D50-4750F04535E3}" type="slidenum">
              <a:rPr b="0" lang="en-US" sz="1400" strike="noStrike" u="none">
                <a:solidFill>
                  <a:schemeClr val="dk1"/>
                </a:solidFill>
                <a:effectLst/>
                <a:uFillTx/>
                <a:latin typeface="Times New Roman"/>
              </a:rPr>
              <a:t>&lt;number&gt;</a:t>
            </a:fld>
            <a:endParaRPr b="0" lang="en-US" sz="1400" strike="noStrike" u="none">
              <a:solidFill>
                <a:srgbClr val="000000"/>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icture with Caption">
    <p:bg>
      <p:bgPr>
        <a:solidFill>
          <a:schemeClr val="lt1"/>
        </a:soli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2389680" y="4800600"/>
            <a:ext cx="7314840" cy="566280"/>
          </a:xfrm>
          <a:prstGeom prst="rect">
            <a:avLst/>
          </a:prstGeom>
          <a:noFill/>
          <a:ln w="0">
            <a:noFill/>
          </a:ln>
        </p:spPr>
        <p:txBody>
          <a:bodyPr numCol="1" spcCol="0" lIns="91440" rIns="91440" tIns="45720" bIns="45720" anchor="b">
            <a:noAutofit/>
          </a:bodyPr>
          <a:p>
            <a:pPr indent="0">
              <a:lnSpc>
                <a:spcPct val="100000"/>
              </a:lnSpc>
              <a:buNone/>
            </a:pPr>
            <a:r>
              <a:rPr b="1" lang="en-US" sz="2000" strike="noStrike" u="none">
                <a:solidFill>
                  <a:schemeClr val="dk2"/>
                </a:solidFill>
                <a:effectLst/>
                <a:uFillTx/>
                <a:latin typeface="Times New Roman"/>
              </a:rPr>
              <a:t>Click to edit Master title style</a:t>
            </a:r>
            <a:endParaRPr b="0" lang="en-US" sz="2000" strike="noStrike" u="none">
              <a:solidFill>
                <a:schemeClr val="dk1"/>
              </a:solidFill>
              <a:effectLst/>
              <a:uFillTx/>
              <a:latin typeface="Times New Roman"/>
            </a:endParaRPr>
          </a:p>
        </p:txBody>
      </p:sp>
      <p:sp>
        <p:nvSpPr>
          <p:cNvPr id="54" name="PlaceHolder 2"/>
          <p:cNvSpPr>
            <a:spLocks noGrp="1"/>
          </p:cNvSpPr>
          <p:nvPr>
            <p:ph type="body"/>
          </p:nvPr>
        </p:nvSpPr>
        <p:spPr>
          <a:xfrm>
            <a:off x="2389680" y="612720"/>
            <a:ext cx="7314840" cy="4114440"/>
          </a:xfrm>
          <a:prstGeom prst="rect">
            <a:avLst/>
          </a:prstGeom>
          <a:noFill/>
          <a:ln w="0">
            <a:noFill/>
          </a:ln>
        </p:spPr>
        <p:txBody>
          <a:bodyPr lIns="90000" rIns="90000" tIns="45000" bIns="45000" anchor="t">
            <a:noAutofit/>
          </a:bodyPr>
          <a:p>
            <a:pPr marL="432000" indent="-324000">
              <a:spcBef>
                <a:spcPts val="1417"/>
              </a:spcBef>
              <a:buClr>
                <a:srgbClr val="000000"/>
              </a:buClr>
              <a:buSzPct val="45000"/>
              <a:buFont typeface="Wingdings" charset="2"/>
              <a:buChar char=""/>
            </a:pPr>
            <a:r>
              <a:rPr b="0" lang="en-US" sz="3200" strike="noStrike" u="none">
                <a:solidFill>
                  <a:schemeClr val="dk1"/>
                </a:solidFill>
                <a:effectLst/>
                <a:uFillTx/>
                <a:latin typeface="Times New Roman"/>
              </a:rPr>
              <a:t>Click to edit the outline text format</a:t>
            </a:r>
            <a:endParaRPr b="0" lang="en-US" sz="3200" strike="noStrike" u="none">
              <a:solidFill>
                <a:schemeClr val="dk1"/>
              </a:solidFill>
              <a:effectLst/>
              <a:uFillTx/>
              <a:latin typeface="Times New Roman"/>
            </a:endParaRPr>
          </a:p>
          <a:p>
            <a:pPr lvl="1" marL="864000" indent="-324000">
              <a:spcBef>
                <a:spcPts val="1134"/>
              </a:spcBef>
              <a:buClr>
                <a:srgbClr val="000000"/>
              </a:buClr>
              <a:buSzPct val="75000"/>
              <a:buFont typeface="Symbol" charset="2"/>
              <a:buChar char=""/>
            </a:pPr>
            <a:r>
              <a:rPr b="0" lang="en-US" sz="3200" strike="noStrike" u="none">
                <a:solidFill>
                  <a:schemeClr val="dk1"/>
                </a:solidFill>
                <a:effectLst/>
                <a:uFillTx/>
                <a:latin typeface="Times New Roman"/>
              </a:rPr>
              <a:t>Second Outline Level</a:t>
            </a:r>
            <a:endParaRPr b="0" lang="en-US" sz="3200" strike="noStrike" u="none">
              <a:solidFill>
                <a:schemeClr val="dk1"/>
              </a:solidFill>
              <a:effectLst/>
              <a:uFillTx/>
              <a:latin typeface="Times New Roman"/>
            </a:endParaRPr>
          </a:p>
          <a:p>
            <a:pPr lvl="2" marL="1296000" indent="-288000">
              <a:spcBef>
                <a:spcPts val="850"/>
              </a:spcBef>
              <a:buClr>
                <a:srgbClr val="000000"/>
              </a:buClr>
              <a:buSzPct val="45000"/>
              <a:buFont typeface="Wingdings" charset="2"/>
              <a:buChar char=""/>
            </a:pPr>
            <a:r>
              <a:rPr b="0" lang="en-US" sz="3200" strike="noStrike" u="none">
                <a:solidFill>
                  <a:schemeClr val="dk1"/>
                </a:solidFill>
                <a:effectLst/>
                <a:uFillTx/>
                <a:latin typeface="Times New Roman"/>
              </a:rPr>
              <a:t>Third Outline Level</a:t>
            </a:r>
            <a:endParaRPr b="0" lang="en-US" sz="3200" strike="noStrike" u="none">
              <a:solidFill>
                <a:schemeClr val="dk1"/>
              </a:solidFill>
              <a:effectLst/>
              <a:uFillTx/>
              <a:latin typeface="Times New Roman"/>
            </a:endParaRPr>
          </a:p>
          <a:p>
            <a:pPr lvl="3" marL="1728000" indent="-216000">
              <a:spcBef>
                <a:spcPts val="567"/>
              </a:spcBef>
              <a:buClr>
                <a:srgbClr val="000000"/>
              </a:buClr>
              <a:buSzPct val="75000"/>
              <a:buFont typeface="Symbol" charset="2"/>
              <a:buChar char=""/>
            </a:pPr>
            <a:r>
              <a:rPr b="0" lang="en-US" sz="3200" strike="noStrike" u="none">
                <a:solidFill>
                  <a:schemeClr val="dk1"/>
                </a:solidFill>
                <a:effectLst/>
                <a:uFillTx/>
                <a:latin typeface="Times New Roman"/>
              </a:rPr>
              <a:t>Fourth Outline Level</a:t>
            </a:r>
            <a:endParaRPr b="0" lang="en-US" sz="3200" strike="noStrike" u="none">
              <a:solidFill>
                <a:schemeClr val="dk1"/>
              </a:solidFill>
              <a:effectLst/>
              <a:uFillTx/>
              <a:latin typeface="Times New Roman"/>
            </a:endParaRPr>
          </a:p>
          <a:p>
            <a:pPr lvl="4" marL="2160000" indent="-216000">
              <a:spcBef>
                <a:spcPts val="283"/>
              </a:spcBef>
              <a:buClr>
                <a:srgbClr val="000000"/>
              </a:buClr>
              <a:buSzPct val="45000"/>
              <a:buFont typeface="Wingdings" charset="2"/>
              <a:buChar char=""/>
            </a:pPr>
            <a:r>
              <a:rPr b="0" lang="en-US" sz="3200" strike="noStrike" u="none">
                <a:solidFill>
                  <a:schemeClr val="dk1"/>
                </a:solidFill>
                <a:effectLst/>
                <a:uFillTx/>
                <a:latin typeface="Times New Roman"/>
              </a:rPr>
              <a:t>Fifth Outline Level</a:t>
            </a:r>
            <a:endParaRPr b="0" lang="en-US" sz="3200" strike="noStrike" u="none">
              <a:solidFill>
                <a:schemeClr val="dk1"/>
              </a:solidFill>
              <a:effectLst/>
              <a:uFillTx/>
              <a:latin typeface="Times New Roman"/>
            </a:endParaRPr>
          </a:p>
          <a:p>
            <a:pPr lvl="5" marL="2592000" indent="-216000">
              <a:spcBef>
                <a:spcPts val="283"/>
              </a:spcBef>
              <a:buClr>
                <a:srgbClr val="000000"/>
              </a:buClr>
              <a:buSzPct val="45000"/>
              <a:buFont typeface="Wingdings" charset="2"/>
              <a:buChar char=""/>
            </a:pPr>
            <a:r>
              <a:rPr b="0" lang="en-US" sz="3200" strike="noStrike" u="none">
                <a:solidFill>
                  <a:schemeClr val="dk1"/>
                </a:solidFill>
                <a:effectLst/>
                <a:uFillTx/>
                <a:latin typeface="Times New Roman"/>
              </a:rPr>
              <a:t>Sixth Outline Level</a:t>
            </a:r>
            <a:endParaRPr b="0" lang="en-US" sz="3200" strike="noStrike" u="none">
              <a:solidFill>
                <a:schemeClr val="dk1"/>
              </a:solidFill>
              <a:effectLst/>
              <a:uFillTx/>
              <a:latin typeface="Times New Roman"/>
            </a:endParaRPr>
          </a:p>
          <a:p>
            <a:pPr lvl="6" marL="3024000" indent="-216000">
              <a:spcBef>
                <a:spcPts val="283"/>
              </a:spcBef>
              <a:buClr>
                <a:srgbClr val="000000"/>
              </a:buClr>
              <a:buSzPct val="45000"/>
              <a:buFont typeface="Wingdings" charset="2"/>
              <a:buChar char=""/>
            </a:pPr>
            <a:r>
              <a:rPr b="0" lang="en-US" sz="3200" strike="noStrike" u="none">
                <a:solidFill>
                  <a:schemeClr val="dk1"/>
                </a:solidFill>
                <a:effectLst/>
                <a:uFillTx/>
                <a:latin typeface="Times New Roman"/>
              </a:rPr>
              <a:t>Seventh Outline Level</a:t>
            </a:r>
            <a:endParaRPr b="0" lang="en-US" sz="3200" strike="noStrike" u="none">
              <a:solidFill>
                <a:schemeClr val="dk1"/>
              </a:solidFill>
              <a:effectLst/>
              <a:uFillTx/>
              <a:latin typeface="Times New Roman"/>
            </a:endParaRPr>
          </a:p>
        </p:txBody>
      </p:sp>
      <p:sp>
        <p:nvSpPr>
          <p:cNvPr id="55" name="PlaceHolder 3"/>
          <p:cNvSpPr>
            <a:spLocks noGrp="1"/>
          </p:cNvSpPr>
          <p:nvPr>
            <p:ph type="body"/>
          </p:nvPr>
        </p:nvSpPr>
        <p:spPr>
          <a:xfrm>
            <a:off x="2389680" y="5367240"/>
            <a:ext cx="7314840" cy="804600"/>
          </a:xfrm>
          <a:prstGeom prst="rect">
            <a:avLst/>
          </a:prstGeom>
          <a:noFill/>
          <a:ln w="0">
            <a:noFill/>
          </a:ln>
        </p:spPr>
        <p:txBody>
          <a:bodyPr numCol="1" spcCol="0" lIns="91440" rIns="91440" tIns="45720" bIns="45720" anchor="t">
            <a:noAutofit/>
          </a:bodyPr>
          <a:p>
            <a:pPr indent="0">
              <a:lnSpc>
                <a:spcPct val="100000"/>
              </a:lnSpc>
              <a:spcBef>
                <a:spcPts val="281"/>
              </a:spcBef>
              <a:buNone/>
              <a:tabLst>
                <a:tab algn="l" pos="0"/>
              </a:tabLst>
            </a:pPr>
            <a:r>
              <a:rPr b="0" lang="en-US" sz="1400" strike="noStrike" u="none">
                <a:solidFill>
                  <a:schemeClr val="dk1"/>
                </a:solidFill>
                <a:effectLst/>
                <a:uFillTx/>
                <a:latin typeface="Times New Roman"/>
              </a:rPr>
              <a:t>Click to edit Master text styles</a:t>
            </a:r>
            <a:endParaRPr b="0" lang="en-US" sz="1400" strike="noStrike" u="none">
              <a:solidFill>
                <a:schemeClr val="dk1"/>
              </a:solidFill>
              <a:effectLst/>
              <a:uFillTx/>
              <a:latin typeface="Times New Roman"/>
            </a:endParaRPr>
          </a:p>
        </p:txBody>
      </p:sp>
      <p:sp>
        <p:nvSpPr>
          <p:cNvPr id="56" name="PlaceHolder 4"/>
          <p:cNvSpPr>
            <a:spLocks noGrp="1"/>
          </p:cNvSpPr>
          <p:nvPr>
            <p:ph type="dt" idx="31"/>
          </p:nvPr>
        </p:nvSpPr>
        <p:spPr>
          <a:xfrm>
            <a:off x="914400" y="6248520"/>
            <a:ext cx="2539800" cy="456840"/>
          </a:xfrm>
          <a:prstGeom prst="rect">
            <a:avLst/>
          </a:prstGeom>
          <a:noFill/>
          <a:ln w="9360">
            <a:noFill/>
          </a:ln>
        </p:spPr>
        <p:txBody>
          <a:bodyPr numCol="1" spcCol="0" lIns="91440" rIns="91440" tIns="45720" bIns="45720" anchor="t">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57" name="PlaceHolder 5"/>
          <p:cNvSpPr>
            <a:spLocks noGrp="1"/>
          </p:cNvSpPr>
          <p:nvPr>
            <p:ph type="ftr" idx="32"/>
          </p:nvPr>
        </p:nvSpPr>
        <p:spPr>
          <a:xfrm>
            <a:off x="4165560" y="6248520"/>
            <a:ext cx="3860280" cy="456840"/>
          </a:xfrm>
          <a:prstGeom prst="rect">
            <a:avLst/>
          </a:prstGeom>
          <a:noFill/>
          <a:ln w="9360">
            <a:noFill/>
          </a:ln>
        </p:spPr>
        <p:txBody>
          <a:bodyPr numCol="1" spcCol="0" lIns="91440" rIns="91440" tIns="45720" bIns="45720" anchor="t">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&lt;footer&gt;</a:t>
            </a:r>
            <a:endParaRPr b="0" lang="en-US" sz="1400" strike="noStrike" u="none">
              <a:solidFill>
                <a:srgbClr val="000000"/>
              </a:solidFill>
              <a:effectLst/>
              <a:uFillTx/>
              <a:latin typeface="Times New Roman"/>
            </a:endParaRPr>
          </a:p>
        </p:txBody>
      </p:sp>
      <p:sp>
        <p:nvSpPr>
          <p:cNvPr id="58" name="PlaceHolder 6"/>
          <p:cNvSpPr>
            <a:spLocks noGrp="1"/>
          </p:cNvSpPr>
          <p:nvPr>
            <p:ph type="sldNum" idx="33"/>
          </p:nvPr>
        </p:nvSpPr>
        <p:spPr>
          <a:xfrm>
            <a:off x="8737560" y="6248520"/>
            <a:ext cx="2539800" cy="456840"/>
          </a:xfrm>
          <a:prstGeom prst="rect">
            <a:avLst/>
          </a:prstGeom>
          <a:noFill/>
          <a:ln w="9360">
            <a:noFill/>
          </a:ln>
        </p:spPr>
        <p:txBody>
          <a:bodyPr numCol="1" spcCol="0" lIns="91440" rIns="91440" tIns="45720" bIns="45720" anchor="t">
            <a:noAutofit/>
          </a:bodyPr>
          <a:lstStyle>
            <a:lvl1pPr indent="0" algn="r">
              <a:lnSpc>
                <a:spcPct val="100000"/>
              </a:lnSpc>
              <a:buNone/>
              <a:defRPr b="0" lang="en-US" sz="1400" strike="noStrike" u="none">
                <a:solidFill>
                  <a:schemeClr val="dk1"/>
                </a:solidFill>
                <a:effectLst/>
                <a:uFillTx/>
                <a:latin typeface="Times New Roman"/>
              </a:defRPr>
            </a:lvl1pPr>
          </a:lstStyle>
          <a:p>
            <a:pPr indent="0" algn="r">
              <a:lnSpc>
                <a:spcPct val="100000"/>
              </a:lnSpc>
              <a:buNone/>
            </a:pPr>
            <a:fld id="{EE8E055D-88D1-4D9D-81E1-25DA32BD48F7}" type="slidenum">
              <a:rPr b="0" lang="en-US" sz="1400" strike="noStrike" u="none">
                <a:solidFill>
                  <a:schemeClr val="dk1"/>
                </a:solidFill>
                <a:effectLst/>
                <a:uFillTx/>
                <a:latin typeface="Times New Roman"/>
              </a:rPr>
              <a:t>&lt;number&gt;</a:t>
            </a:fld>
            <a:endParaRPr b="0" lang="en-US" sz="14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le and Vertical Text">
    <p:bg>
      <p:bgPr>
        <a:solidFill>
          <a:schemeClr val="lt1"/>
        </a:solid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609480"/>
            <a:ext cx="10362960" cy="1142640"/>
          </a:xfrm>
          <a:prstGeom prst="rect">
            <a:avLst/>
          </a:prstGeom>
          <a:noFill/>
          <a:ln w="0">
            <a:noFill/>
          </a:ln>
        </p:spPr>
        <p:txBody>
          <a:bodyPr numCol="1" spcCol="0" lIns="91440" rIns="91440" tIns="45720" bIns="45720" anchor="ctr">
            <a:noAutofit/>
          </a:bodyPr>
          <a:p>
            <a:pPr indent="0" algn="ctr">
              <a:lnSpc>
                <a:spcPct val="100000"/>
              </a:lnSpc>
              <a:buNone/>
            </a:pPr>
            <a:r>
              <a:rPr b="0" lang="en-US" sz="4400" strike="noStrike" u="none">
                <a:solidFill>
                  <a:schemeClr val="dk2"/>
                </a:solidFill>
                <a:effectLst/>
                <a:uFillTx/>
                <a:latin typeface="Times New Roman"/>
              </a:rPr>
              <a:t>Click to edit Master title style</a:t>
            </a:r>
            <a:endParaRPr b="0" lang="en-US" sz="4400" strike="noStrike" u="none">
              <a:solidFill>
                <a:schemeClr val="dk1"/>
              </a:solidFill>
              <a:effectLst/>
              <a:uFillTx/>
              <a:latin typeface="Times New Roman"/>
            </a:endParaRPr>
          </a:p>
        </p:txBody>
      </p:sp>
      <p:sp>
        <p:nvSpPr>
          <p:cNvPr id="6" name="PlaceHolder 2"/>
          <p:cNvSpPr>
            <a:spLocks noGrp="1"/>
          </p:cNvSpPr>
          <p:nvPr>
            <p:ph type="body"/>
          </p:nvPr>
        </p:nvSpPr>
        <p:spPr>
          <a:xfrm>
            <a:off x="914400" y="1981080"/>
            <a:ext cx="10362960" cy="4114440"/>
          </a:xfrm>
          <a:prstGeom prst="rect">
            <a:avLst/>
          </a:prstGeom>
          <a:noFill/>
          <a:ln w="0">
            <a:noFill/>
          </a:ln>
        </p:spPr>
        <p:txBody>
          <a:bodyPr numCol="1" spcCol="0" lIns="91440" rIns="91440" tIns="45720" bIns="45720" anchor="t" vert="eaVe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Times New Roman"/>
              </a:rPr>
              <a:t>Click to edit Master text styles</a:t>
            </a:r>
            <a:endParaRPr b="0" lang="en-US" sz="3200" strike="noStrike" u="none">
              <a:solidFill>
                <a:schemeClr val="dk1"/>
              </a:solidFill>
              <a:effectLst/>
              <a:uFillTx/>
              <a:latin typeface="Times New Roman"/>
            </a:endParaRPr>
          </a:p>
          <a:p>
            <a:pPr lvl="1" marL="743040" indent="-285840">
              <a:lnSpc>
                <a:spcPct val="100000"/>
              </a:lnSpc>
              <a:spcBef>
                <a:spcPts val="561"/>
              </a:spcBef>
              <a:buClr>
                <a:srgbClr val="000000"/>
              </a:buClr>
              <a:buFont typeface="Symbol" charset="2"/>
              <a:buChar char=""/>
            </a:pPr>
            <a:r>
              <a:rPr b="0" lang="en-US" sz="2800" strike="noStrike" u="none">
                <a:solidFill>
                  <a:schemeClr val="dk1"/>
                </a:solidFill>
                <a:effectLst/>
                <a:uFillTx/>
                <a:latin typeface="Times New Roman"/>
              </a:rPr>
              <a:t>Second level</a:t>
            </a:r>
            <a:endParaRPr b="0" lang="en-US" sz="2800" strike="noStrike" u="none">
              <a:solidFill>
                <a:schemeClr val="dk1"/>
              </a:solidFill>
              <a:effectLst/>
              <a:uFillTx/>
              <a:latin typeface="Times New Roman"/>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Times New Roman"/>
              </a:rPr>
              <a:t>Third level</a:t>
            </a:r>
            <a:endParaRPr b="0" lang="en-US" sz="2400" strike="noStrike" u="none">
              <a:solidFill>
                <a:schemeClr val="dk1"/>
              </a:solidFill>
              <a:effectLst/>
              <a:uFillTx/>
              <a:latin typeface="Times New Roman"/>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Times New Roman"/>
              </a:rPr>
              <a:t>Fourth level</a:t>
            </a:r>
            <a:endParaRPr b="0" lang="en-US" sz="2000" strike="noStrike" u="none">
              <a:solidFill>
                <a:schemeClr val="dk1"/>
              </a:solidFill>
              <a:effectLst/>
              <a:uFillTx/>
              <a:latin typeface="Times New Roman"/>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Times New Roman"/>
              </a:rPr>
              <a:t>Fifth level</a:t>
            </a:r>
            <a:endParaRPr b="0" lang="en-US" sz="2000" strike="noStrike" u="none">
              <a:solidFill>
                <a:schemeClr val="dk1"/>
              </a:solidFill>
              <a:effectLst/>
              <a:uFillTx/>
              <a:latin typeface="Times New Roman"/>
            </a:endParaRPr>
          </a:p>
        </p:txBody>
      </p:sp>
      <p:sp>
        <p:nvSpPr>
          <p:cNvPr id="7" name="PlaceHolder 3"/>
          <p:cNvSpPr>
            <a:spLocks noGrp="1"/>
          </p:cNvSpPr>
          <p:nvPr>
            <p:ph type="dt" idx="4"/>
          </p:nvPr>
        </p:nvSpPr>
        <p:spPr>
          <a:xfrm>
            <a:off x="914400" y="6248520"/>
            <a:ext cx="2539800" cy="456840"/>
          </a:xfrm>
          <a:prstGeom prst="rect">
            <a:avLst/>
          </a:prstGeom>
          <a:noFill/>
          <a:ln w="9360">
            <a:noFill/>
          </a:ln>
        </p:spPr>
        <p:txBody>
          <a:bodyPr numCol="1" spcCol="0" lIns="91440" rIns="91440" tIns="45720" bIns="45720" anchor="t">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8" name="PlaceHolder 4"/>
          <p:cNvSpPr>
            <a:spLocks noGrp="1"/>
          </p:cNvSpPr>
          <p:nvPr>
            <p:ph type="ftr" idx="5"/>
          </p:nvPr>
        </p:nvSpPr>
        <p:spPr>
          <a:xfrm>
            <a:off x="4165560" y="6248520"/>
            <a:ext cx="3860280" cy="456840"/>
          </a:xfrm>
          <a:prstGeom prst="rect">
            <a:avLst/>
          </a:prstGeom>
          <a:noFill/>
          <a:ln w="9360">
            <a:noFill/>
          </a:ln>
        </p:spPr>
        <p:txBody>
          <a:bodyPr numCol="1" spcCol="0" lIns="91440" rIns="91440" tIns="45720" bIns="45720" anchor="t">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&lt;footer&gt;</a:t>
            </a:r>
            <a:endParaRPr b="0" lang="en-US" sz="1400" strike="noStrike" u="none">
              <a:solidFill>
                <a:srgbClr val="000000"/>
              </a:solidFill>
              <a:effectLst/>
              <a:uFillTx/>
              <a:latin typeface="Times New Roman"/>
            </a:endParaRPr>
          </a:p>
        </p:txBody>
      </p:sp>
      <p:sp>
        <p:nvSpPr>
          <p:cNvPr id="9" name="PlaceHolder 5"/>
          <p:cNvSpPr>
            <a:spLocks noGrp="1"/>
          </p:cNvSpPr>
          <p:nvPr>
            <p:ph type="sldNum" idx="6"/>
          </p:nvPr>
        </p:nvSpPr>
        <p:spPr>
          <a:xfrm>
            <a:off x="8737560" y="6248520"/>
            <a:ext cx="2539800" cy="456840"/>
          </a:xfrm>
          <a:prstGeom prst="rect">
            <a:avLst/>
          </a:prstGeom>
          <a:noFill/>
          <a:ln w="9360">
            <a:noFill/>
          </a:ln>
        </p:spPr>
        <p:txBody>
          <a:bodyPr numCol="1" spcCol="0" lIns="91440" rIns="91440" tIns="45720" bIns="45720" anchor="t">
            <a:noAutofit/>
          </a:bodyPr>
          <a:lstStyle>
            <a:lvl1pPr indent="0" algn="r">
              <a:lnSpc>
                <a:spcPct val="100000"/>
              </a:lnSpc>
              <a:buNone/>
              <a:defRPr b="0" lang="en-US" sz="1400" strike="noStrike" u="none">
                <a:solidFill>
                  <a:schemeClr val="dk1"/>
                </a:solidFill>
                <a:effectLst/>
                <a:uFillTx/>
                <a:latin typeface="Times New Roman"/>
              </a:defRPr>
            </a:lvl1pPr>
          </a:lstStyle>
          <a:p>
            <a:pPr indent="0" algn="r">
              <a:lnSpc>
                <a:spcPct val="100000"/>
              </a:lnSpc>
              <a:buNone/>
            </a:pPr>
            <a:fld id="{FA578852-CBF1-41C6-B3D0-7BCF73232053}" type="slidenum">
              <a:rPr b="0" lang="en-US" sz="1400" strike="noStrike" u="none">
                <a:solidFill>
                  <a:schemeClr val="dk1"/>
                </a:solidFill>
                <a:effectLst/>
                <a:uFillTx/>
                <a:latin typeface="Times New Roman"/>
              </a:rPr>
              <a:t>&lt;number&gt;</a:t>
            </a:fld>
            <a:endParaRPr b="0" lang="en-US" sz="14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cal Title and Text">
    <p:bg>
      <p:bgPr>
        <a:solidFill>
          <a:schemeClr val="lt1"/>
        </a:solidFill>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8686800" y="609480"/>
            <a:ext cx="2590560" cy="5486040"/>
          </a:xfrm>
          <a:prstGeom prst="rect">
            <a:avLst/>
          </a:prstGeom>
          <a:noFill/>
          <a:ln w="0">
            <a:noFill/>
          </a:ln>
        </p:spPr>
        <p:txBody>
          <a:bodyPr numCol="1" spcCol="0" lIns="91440" rIns="91440" tIns="45720" bIns="45720" anchor="ctr" vert="eaVert">
            <a:noAutofit/>
          </a:bodyPr>
          <a:p>
            <a:pPr indent="0" algn="ctr">
              <a:lnSpc>
                <a:spcPct val="100000"/>
              </a:lnSpc>
              <a:buNone/>
            </a:pPr>
            <a:r>
              <a:rPr b="0" lang="en-US" sz="4400" strike="noStrike" u="none">
                <a:solidFill>
                  <a:schemeClr val="dk2"/>
                </a:solidFill>
                <a:effectLst/>
                <a:uFillTx/>
                <a:latin typeface="Times New Roman"/>
              </a:rPr>
              <a:t>Click to edit Master title style</a:t>
            </a:r>
            <a:endParaRPr b="0" lang="en-US" sz="4400" strike="noStrike" u="none">
              <a:solidFill>
                <a:schemeClr val="dk1"/>
              </a:solidFill>
              <a:effectLst/>
              <a:uFillTx/>
              <a:latin typeface="Times New Roman"/>
            </a:endParaRPr>
          </a:p>
        </p:txBody>
      </p:sp>
      <p:sp>
        <p:nvSpPr>
          <p:cNvPr id="11" name="PlaceHolder 2"/>
          <p:cNvSpPr>
            <a:spLocks noGrp="1"/>
          </p:cNvSpPr>
          <p:nvPr>
            <p:ph type="body"/>
          </p:nvPr>
        </p:nvSpPr>
        <p:spPr>
          <a:xfrm>
            <a:off x="914400" y="609480"/>
            <a:ext cx="7569000" cy="5486040"/>
          </a:xfrm>
          <a:prstGeom prst="rect">
            <a:avLst/>
          </a:prstGeom>
          <a:noFill/>
          <a:ln w="0">
            <a:noFill/>
          </a:ln>
        </p:spPr>
        <p:txBody>
          <a:bodyPr numCol="1" spcCol="0" lIns="91440" rIns="91440" tIns="45720" bIns="45720" anchor="t" vert="eaVe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Times New Roman"/>
              </a:rPr>
              <a:t>Click to edit Master text styles</a:t>
            </a:r>
            <a:endParaRPr b="0" lang="en-US" sz="3200" strike="noStrike" u="none">
              <a:solidFill>
                <a:schemeClr val="dk1"/>
              </a:solidFill>
              <a:effectLst/>
              <a:uFillTx/>
              <a:latin typeface="Times New Roman"/>
            </a:endParaRPr>
          </a:p>
          <a:p>
            <a:pPr lvl="1" marL="743040" indent="-285840">
              <a:lnSpc>
                <a:spcPct val="100000"/>
              </a:lnSpc>
              <a:spcBef>
                <a:spcPts val="561"/>
              </a:spcBef>
              <a:buClr>
                <a:srgbClr val="000000"/>
              </a:buClr>
              <a:buFont typeface="Symbol" charset="2"/>
              <a:buChar char=""/>
            </a:pPr>
            <a:r>
              <a:rPr b="0" lang="en-US" sz="2800" strike="noStrike" u="none">
                <a:solidFill>
                  <a:schemeClr val="dk1"/>
                </a:solidFill>
                <a:effectLst/>
                <a:uFillTx/>
                <a:latin typeface="Times New Roman"/>
              </a:rPr>
              <a:t>Second level</a:t>
            </a:r>
            <a:endParaRPr b="0" lang="en-US" sz="2800" strike="noStrike" u="none">
              <a:solidFill>
                <a:schemeClr val="dk1"/>
              </a:solidFill>
              <a:effectLst/>
              <a:uFillTx/>
              <a:latin typeface="Times New Roman"/>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Times New Roman"/>
              </a:rPr>
              <a:t>Third level</a:t>
            </a:r>
            <a:endParaRPr b="0" lang="en-US" sz="2400" strike="noStrike" u="none">
              <a:solidFill>
                <a:schemeClr val="dk1"/>
              </a:solidFill>
              <a:effectLst/>
              <a:uFillTx/>
              <a:latin typeface="Times New Roman"/>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Times New Roman"/>
              </a:rPr>
              <a:t>Fourth level</a:t>
            </a:r>
            <a:endParaRPr b="0" lang="en-US" sz="2000" strike="noStrike" u="none">
              <a:solidFill>
                <a:schemeClr val="dk1"/>
              </a:solidFill>
              <a:effectLst/>
              <a:uFillTx/>
              <a:latin typeface="Times New Roman"/>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Times New Roman"/>
              </a:rPr>
              <a:t>Fifth level</a:t>
            </a:r>
            <a:endParaRPr b="0" lang="en-US" sz="2000" strike="noStrike" u="none">
              <a:solidFill>
                <a:schemeClr val="dk1"/>
              </a:solidFill>
              <a:effectLst/>
              <a:uFillTx/>
              <a:latin typeface="Times New Roman"/>
            </a:endParaRPr>
          </a:p>
        </p:txBody>
      </p:sp>
      <p:sp>
        <p:nvSpPr>
          <p:cNvPr id="12" name="PlaceHolder 3"/>
          <p:cNvSpPr>
            <a:spLocks noGrp="1"/>
          </p:cNvSpPr>
          <p:nvPr>
            <p:ph type="dt" idx="7"/>
          </p:nvPr>
        </p:nvSpPr>
        <p:spPr>
          <a:xfrm>
            <a:off x="914400" y="6248520"/>
            <a:ext cx="2539800" cy="456840"/>
          </a:xfrm>
          <a:prstGeom prst="rect">
            <a:avLst/>
          </a:prstGeom>
          <a:noFill/>
          <a:ln w="9360">
            <a:noFill/>
          </a:ln>
        </p:spPr>
        <p:txBody>
          <a:bodyPr numCol="1" spcCol="0" lIns="91440" rIns="91440" tIns="45720" bIns="45720" anchor="t">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13" name="PlaceHolder 4"/>
          <p:cNvSpPr>
            <a:spLocks noGrp="1"/>
          </p:cNvSpPr>
          <p:nvPr>
            <p:ph type="ftr" idx="8"/>
          </p:nvPr>
        </p:nvSpPr>
        <p:spPr>
          <a:xfrm>
            <a:off x="4165560" y="6248520"/>
            <a:ext cx="3860280" cy="456840"/>
          </a:xfrm>
          <a:prstGeom prst="rect">
            <a:avLst/>
          </a:prstGeom>
          <a:noFill/>
          <a:ln w="9360">
            <a:noFill/>
          </a:ln>
        </p:spPr>
        <p:txBody>
          <a:bodyPr numCol="1" spcCol="0" lIns="91440" rIns="91440" tIns="45720" bIns="45720" anchor="t">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&lt;footer&gt;</a:t>
            </a:r>
            <a:endParaRPr b="0" lang="en-US" sz="1400" strike="noStrike" u="none">
              <a:solidFill>
                <a:srgbClr val="000000"/>
              </a:solidFill>
              <a:effectLst/>
              <a:uFillTx/>
              <a:latin typeface="Times New Roman"/>
            </a:endParaRPr>
          </a:p>
        </p:txBody>
      </p:sp>
      <p:sp>
        <p:nvSpPr>
          <p:cNvPr id="14" name="PlaceHolder 5"/>
          <p:cNvSpPr>
            <a:spLocks noGrp="1"/>
          </p:cNvSpPr>
          <p:nvPr>
            <p:ph type="sldNum" idx="9"/>
          </p:nvPr>
        </p:nvSpPr>
        <p:spPr>
          <a:xfrm>
            <a:off x="8737560" y="6248520"/>
            <a:ext cx="2539800" cy="456840"/>
          </a:xfrm>
          <a:prstGeom prst="rect">
            <a:avLst/>
          </a:prstGeom>
          <a:noFill/>
          <a:ln w="9360">
            <a:noFill/>
          </a:ln>
        </p:spPr>
        <p:txBody>
          <a:bodyPr numCol="1" spcCol="0" lIns="91440" rIns="91440" tIns="45720" bIns="45720" anchor="t">
            <a:noAutofit/>
          </a:bodyPr>
          <a:lstStyle>
            <a:lvl1pPr indent="0" algn="r">
              <a:lnSpc>
                <a:spcPct val="100000"/>
              </a:lnSpc>
              <a:buNone/>
              <a:defRPr b="0" lang="en-US" sz="1400" strike="noStrike" u="none">
                <a:solidFill>
                  <a:schemeClr val="dk1"/>
                </a:solidFill>
                <a:effectLst/>
                <a:uFillTx/>
                <a:latin typeface="Times New Roman"/>
              </a:defRPr>
            </a:lvl1pPr>
          </a:lstStyle>
          <a:p>
            <a:pPr indent="0" algn="r">
              <a:lnSpc>
                <a:spcPct val="100000"/>
              </a:lnSpc>
              <a:buNone/>
            </a:pPr>
            <a:fld id="{24BB5C98-90E8-43CF-816D-2D862C0B1FB9}" type="slidenum">
              <a:rPr b="0" lang="en-US" sz="1400" strike="noStrike" u="none">
                <a:solidFill>
                  <a:schemeClr val="dk1"/>
                </a:solidFill>
                <a:effectLst/>
                <a:uFillTx/>
                <a:latin typeface="Times New Roman"/>
              </a:rPr>
              <a:t>&lt;number&gt;</a:t>
            </a:fld>
            <a:endParaRPr b="0" lang="en-US" sz="1400" strike="noStrike" u="non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bg>
      <p:bgPr>
        <a:solidFill>
          <a:schemeClr val="lt1"/>
        </a:solidFill>
      </p:bgPr>
    </p:bg>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0"/>
            <a:ext cx="10362960" cy="609120"/>
          </a:xfrm>
          <a:prstGeom prst="rect">
            <a:avLst/>
          </a:prstGeom>
          <a:noFill/>
          <a:ln w="0">
            <a:noFill/>
          </a:ln>
        </p:spPr>
        <p:txBody>
          <a:bodyPr numCol="1" spcCol="0" lIns="91440" rIns="91440" tIns="45720" bIns="45720" anchor="ctr">
            <a:noAutofit/>
          </a:bodyPr>
          <a:p>
            <a:pPr indent="0" algn="ctr">
              <a:lnSpc>
                <a:spcPct val="100000"/>
              </a:lnSpc>
              <a:buNone/>
            </a:pPr>
            <a:r>
              <a:rPr b="0" lang="en-US" sz="2800" strike="noStrike" u="none">
                <a:solidFill>
                  <a:schemeClr val="dk2"/>
                </a:solidFill>
                <a:effectLst/>
                <a:uFillTx/>
                <a:latin typeface="Times New Roman"/>
              </a:rPr>
              <a:t>Click to edit Master title style</a:t>
            </a:r>
            <a:endParaRPr b="0" lang="en-US" sz="2800" strike="noStrike" u="none">
              <a:solidFill>
                <a:schemeClr val="dk1"/>
              </a:solidFill>
              <a:effectLst/>
              <a:uFillTx/>
              <a:latin typeface="Times New Roman"/>
            </a:endParaRPr>
          </a:p>
        </p:txBody>
      </p:sp>
      <p:sp>
        <p:nvSpPr>
          <p:cNvPr id="16" name="PlaceHolder 2"/>
          <p:cNvSpPr>
            <a:spLocks noGrp="1"/>
          </p:cNvSpPr>
          <p:nvPr>
            <p:ph type="body"/>
          </p:nvPr>
        </p:nvSpPr>
        <p:spPr>
          <a:xfrm>
            <a:off x="914400" y="840600"/>
            <a:ext cx="10362960" cy="5444280"/>
          </a:xfrm>
          <a:prstGeom prst="rect">
            <a:avLst/>
          </a:prstGeom>
          <a:noFill/>
          <a:ln w="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Times New Roman"/>
              </a:rPr>
              <a:t>Click to edit Master text styles</a:t>
            </a:r>
            <a:endParaRPr b="0" lang="en-US" sz="3200" strike="noStrike" u="none">
              <a:solidFill>
                <a:schemeClr val="dk1"/>
              </a:solidFill>
              <a:effectLst/>
              <a:uFillTx/>
              <a:latin typeface="Times New Roman"/>
            </a:endParaRPr>
          </a:p>
          <a:p>
            <a:pPr lvl="1" marL="743040" indent="-285840">
              <a:lnSpc>
                <a:spcPct val="100000"/>
              </a:lnSpc>
              <a:spcBef>
                <a:spcPts val="561"/>
              </a:spcBef>
              <a:buClr>
                <a:srgbClr val="000000"/>
              </a:buClr>
              <a:buFont typeface="Symbol" charset="2"/>
              <a:buChar char=""/>
            </a:pPr>
            <a:r>
              <a:rPr b="0" lang="en-US" sz="2800" strike="noStrike" u="none">
                <a:solidFill>
                  <a:schemeClr val="dk1"/>
                </a:solidFill>
                <a:effectLst/>
                <a:uFillTx/>
                <a:latin typeface="Times New Roman"/>
              </a:rPr>
              <a:t>Second level</a:t>
            </a:r>
            <a:endParaRPr b="0" lang="en-US" sz="2800" strike="noStrike" u="none">
              <a:solidFill>
                <a:schemeClr val="dk1"/>
              </a:solidFill>
              <a:effectLst/>
              <a:uFillTx/>
              <a:latin typeface="Times New Roman"/>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Times New Roman"/>
              </a:rPr>
              <a:t>Third level</a:t>
            </a:r>
            <a:endParaRPr b="0" lang="en-US" sz="2400" strike="noStrike" u="none">
              <a:solidFill>
                <a:schemeClr val="dk1"/>
              </a:solidFill>
              <a:effectLst/>
              <a:uFillTx/>
              <a:latin typeface="Times New Roman"/>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Times New Roman"/>
              </a:rPr>
              <a:t>Fourth level</a:t>
            </a:r>
            <a:endParaRPr b="0" lang="en-US" sz="2000" strike="noStrike" u="none">
              <a:solidFill>
                <a:schemeClr val="dk1"/>
              </a:solidFill>
              <a:effectLst/>
              <a:uFillTx/>
              <a:latin typeface="Times New Roman"/>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Times New Roman"/>
              </a:rPr>
              <a:t>Fifth level</a:t>
            </a:r>
            <a:endParaRPr b="0" lang="en-US" sz="2000" strike="noStrike" u="none">
              <a:solidFill>
                <a:schemeClr val="dk1"/>
              </a:solidFill>
              <a:effectLst/>
              <a:uFillTx/>
              <a:latin typeface="Times New Roman"/>
            </a:endParaRPr>
          </a:p>
        </p:txBody>
      </p:sp>
      <p:sp>
        <p:nvSpPr>
          <p:cNvPr id="17" name="PlaceHolder 3"/>
          <p:cNvSpPr>
            <a:spLocks noGrp="1"/>
          </p:cNvSpPr>
          <p:nvPr>
            <p:ph type="dt" idx="10"/>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18" name="PlaceHolder 4"/>
          <p:cNvSpPr>
            <a:spLocks noGrp="1"/>
          </p:cNvSpPr>
          <p:nvPr>
            <p:ph type="ftr" idx="11"/>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&lt;footer&gt;</a:t>
            </a:r>
            <a:endParaRPr b="0" lang="en-US" sz="1400" strike="noStrike" u="none">
              <a:solidFill>
                <a:srgbClr val="000000"/>
              </a:solidFill>
              <a:effectLst/>
              <a:uFillTx/>
              <a:latin typeface="Times New Roman"/>
            </a:endParaRPr>
          </a:p>
        </p:txBody>
      </p:sp>
      <p:sp>
        <p:nvSpPr>
          <p:cNvPr id="19" name="PlaceHolder 5"/>
          <p:cNvSpPr>
            <a:spLocks noGrp="1"/>
          </p:cNvSpPr>
          <p:nvPr>
            <p:ph type="sldNum" idx="12"/>
          </p:nvPr>
        </p:nvSpPr>
        <p:spPr>
          <a:xfrm>
            <a:off x="8737560" y="6329880"/>
            <a:ext cx="2539800" cy="456840"/>
          </a:xfrm>
          <a:prstGeom prst="rect">
            <a:avLst/>
          </a:prstGeom>
          <a:noFill/>
          <a:ln w="9360">
            <a:noFill/>
          </a:ln>
        </p:spPr>
        <p:txBody>
          <a:bodyPr numCol="1" spcCol="0" lIns="91440" rIns="91440" tIns="45720" bIns="45720" anchor="b">
            <a:noAutofit/>
          </a:bodyPr>
          <a:lstStyle>
            <a:lvl1pPr indent="0" algn="r">
              <a:lnSpc>
                <a:spcPct val="100000"/>
              </a:lnSpc>
              <a:buNone/>
              <a:defRPr b="0" lang="en-US" sz="1400" strike="noStrike" u="none">
                <a:solidFill>
                  <a:schemeClr val="dk1"/>
                </a:solidFill>
                <a:effectLst/>
                <a:uFillTx/>
                <a:latin typeface="Times New Roman"/>
              </a:defRPr>
            </a:lvl1pPr>
          </a:lstStyle>
          <a:p>
            <a:pPr indent="0" algn="r">
              <a:lnSpc>
                <a:spcPct val="100000"/>
              </a:lnSpc>
              <a:buNone/>
            </a:pPr>
            <a:fld id="{82CEB6A3-9604-4129-82F7-25A9EF589015}" type="slidenum">
              <a:rPr b="0" lang="en-US" sz="1400" strike="noStrike" u="none">
                <a:solidFill>
                  <a:schemeClr val="dk1"/>
                </a:solidFill>
                <a:effectLst/>
                <a:uFillTx/>
                <a:latin typeface="Times New Roman"/>
              </a:rPr>
              <a:t>&lt;number&gt;</a:t>
            </a:fld>
            <a:endParaRPr b="0" lang="en-US" sz="1400" strike="noStrike" u="none">
              <a:solidFill>
                <a:srgbClr val="000000"/>
              </a:solidFill>
              <a:effectLst/>
              <a:uFillTx/>
              <a:latin typeface="Times New Roman"/>
            </a:endParaRPr>
          </a:p>
        </p:txBody>
      </p:sp>
      <p:cxnSp>
        <p:nvCxnSpPr>
          <p:cNvPr id="20" name="Straight Connector 6"/>
          <p:cNvCxnSpPr/>
          <p:nvPr/>
        </p:nvCxnSpPr>
        <p:spPr>
          <a:xfrm>
            <a:off x="914400" y="572400"/>
            <a:ext cx="10363320" cy="360"/>
          </a:xfrm>
          <a:prstGeom prst="straightConnector1">
            <a:avLst/>
          </a:prstGeom>
          <a:ln>
            <a:solidFill>
              <a:srgbClr val="ff0000"/>
            </a:solidFill>
            <a:round/>
          </a:ln>
        </p:spPr>
      </p:cxn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Header">
    <p:bg>
      <p:bgPr>
        <a:solidFill>
          <a:schemeClr val="lt1"/>
        </a:solidFill>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963000" y="4406760"/>
            <a:ext cx="10362960" cy="1361880"/>
          </a:xfrm>
          <a:prstGeom prst="rect">
            <a:avLst/>
          </a:prstGeom>
          <a:noFill/>
          <a:ln w="0">
            <a:noFill/>
          </a:ln>
        </p:spPr>
        <p:txBody>
          <a:bodyPr numCol="1" spcCol="0" lIns="91440" rIns="91440" tIns="45720" bIns="45720" anchor="t">
            <a:noAutofit/>
          </a:bodyPr>
          <a:p>
            <a:pPr indent="0">
              <a:lnSpc>
                <a:spcPct val="100000"/>
              </a:lnSpc>
              <a:buNone/>
            </a:pPr>
            <a:r>
              <a:rPr b="1" lang="en-US" sz="4000" strike="noStrike" u="none" cap="all">
                <a:solidFill>
                  <a:schemeClr val="dk2"/>
                </a:solidFill>
                <a:effectLst/>
                <a:uFillTx/>
                <a:latin typeface="Times New Roman"/>
              </a:rPr>
              <a:t>Click to edit Master title style</a:t>
            </a:r>
            <a:endParaRPr b="0" lang="en-US" sz="4000" strike="noStrike" u="none">
              <a:solidFill>
                <a:schemeClr val="dk1"/>
              </a:solidFill>
              <a:effectLst/>
              <a:uFillTx/>
              <a:latin typeface="Times New Roman"/>
            </a:endParaRPr>
          </a:p>
        </p:txBody>
      </p:sp>
      <p:sp>
        <p:nvSpPr>
          <p:cNvPr id="22" name="PlaceHolder 2"/>
          <p:cNvSpPr>
            <a:spLocks noGrp="1"/>
          </p:cNvSpPr>
          <p:nvPr>
            <p:ph type="body"/>
          </p:nvPr>
        </p:nvSpPr>
        <p:spPr>
          <a:xfrm>
            <a:off x="963000" y="2906640"/>
            <a:ext cx="10362960" cy="1499760"/>
          </a:xfrm>
          <a:prstGeom prst="rect">
            <a:avLst/>
          </a:prstGeom>
          <a:noFill/>
          <a:ln w="0">
            <a:noFill/>
          </a:ln>
        </p:spPr>
        <p:txBody>
          <a:bodyPr numCol="1" spcCol="0" lIns="91440" rIns="91440" tIns="45720" bIns="45720" anchor="b">
            <a:noAutofit/>
          </a:bodyPr>
          <a:p>
            <a:pPr indent="0">
              <a:lnSpc>
                <a:spcPct val="100000"/>
              </a:lnSpc>
              <a:spcBef>
                <a:spcPts val="400"/>
              </a:spcBef>
              <a:buNone/>
              <a:tabLst>
                <a:tab algn="l" pos="0"/>
              </a:tabLst>
            </a:pPr>
            <a:r>
              <a:rPr b="0" lang="en-US" sz="2000" strike="noStrike" u="none">
                <a:solidFill>
                  <a:schemeClr val="dk1"/>
                </a:solidFill>
                <a:effectLst/>
                <a:uFillTx/>
                <a:latin typeface="Times New Roman"/>
              </a:rPr>
              <a:t>Click to edit Master text styles</a:t>
            </a:r>
            <a:endParaRPr b="0" lang="en-US" sz="2000" strike="noStrike" u="none">
              <a:solidFill>
                <a:schemeClr val="dk1"/>
              </a:solidFill>
              <a:effectLst/>
              <a:uFillTx/>
              <a:latin typeface="Times New Roman"/>
            </a:endParaRPr>
          </a:p>
        </p:txBody>
      </p:sp>
      <p:sp>
        <p:nvSpPr>
          <p:cNvPr id="23" name="PlaceHolder 3"/>
          <p:cNvSpPr>
            <a:spLocks noGrp="1"/>
          </p:cNvSpPr>
          <p:nvPr>
            <p:ph type="dt" idx="13"/>
          </p:nvPr>
        </p:nvSpPr>
        <p:spPr>
          <a:xfrm>
            <a:off x="914400" y="6248520"/>
            <a:ext cx="2539800" cy="456840"/>
          </a:xfrm>
          <a:prstGeom prst="rect">
            <a:avLst/>
          </a:prstGeom>
          <a:noFill/>
          <a:ln w="9360">
            <a:noFill/>
          </a:ln>
        </p:spPr>
        <p:txBody>
          <a:bodyPr numCol="1" spcCol="0" lIns="91440" rIns="91440" tIns="45720" bIns="45720" anchor="t">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24" name="PlaceHolder 4"/>
          <p:cNvSpPr>
            <a:spLocks noGrp="1"/>
          </p:cNvSpPr>
          <p:nvPr>
            <p:ph type="ftr" idx="14"/>
          </p:nvPr>
        </p:nvSpPr>
        <p:spPr>
          <a:xfrm>
            <a:off x="4165560" y="6248520"/>
            <a:ext cx="3860280" cy="456840"/>
          </a:xfrm>
          <a:prstGeom prst="rect">
            <a:avLst/>
          </a:prstGeom>
          <a:noFill/>
          <a:ln w="9360">
            <a:noFill/>
          </a:ln>
        </p:spPr>
        <p:txBody>
          <a:bodyPr numCol="1" spcCol="0" lIns="91440" rIns="91440" tIns="45720" bIns="45720" anchor="t">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&lt;footer&gt;</a:t>
            </a:r>
            <a:endParaRPr b="0" lang="en-US" sz="1400" strike="noStrike" u="none">
              <a:solidFill>
                <a:srgbClr val="000000"/>
              </a:solidFill>
              <a:effectLst/>
              <a:uFillTx/>
              <a:latin typeface="Times New Roman"/>
            </a:endParaRPr>
          </a:p>
        </p:txBody>
      </p:sp>
      <p:sp>
        <p:nvSpPr>
          <p:cNvPr id="25" name="PlaceHolder 5"/>
          <p:cNvSpPr>
            <a:spLocks noGrp="1"/>
          </p:cNvSpPr>
          <p:nvPr>
            <p:ph type="sldNum" idx="15"/>
          </p:nvPr>
        </p:nvSpPr>
        <p:spPr>
          <a:xfrm>
            <a:off x="8737560" y="6248520"/>
            <a:ext cx="2539800" cy="456840"/>
          </a:xfrm>
          <a:prstGeom prst="rect">
            <a:avLst/>
          </a:prstGeom>
          <a:noFill/>
          <a:ln w="9360">
            <a:noFill/>
          </a:ln>
        </p:spPr>
        <p:txBody>
          <a:bodyPr numCol="1" spcCol="0" lIns="91440" rIns="91440" tIns="45720" bIns="45720" anchor="t">
            <a:noAutofit/>
          </a:bodyPr>
          <a:lstStyle>
            <a:lvl1pPr indent="0" algn="r">
              <a:lnSpc>
                <a:spcPct val="100000"/>
              </a:lnSpc>
              <a:buNone/>
              <a:defRPr b="0" lang="en-US" sz="1400" strike="noStrike" u="none">
                <a:solidFill>
                  <a:schemeClr val="dk1"/>
                </a:solidFill>
                <a:effectLst/>
                <a:uFillTx/>
                <a:latin typeface="Times New Roman"/>
              </a:defRPr>
            </a:lvl1pPr>
          </a:lstStyle>
          <a:p>
            <a:pPr indent="0" algn="r">
              <a:lnSpc>
                <a:spcPct val="100000"/>
              </a:lnSpc>
              <a:buNone/>
            </a:pPr>
            <a:fld id="{3564ADF1-ACA1-4BC8-A104-B36D2919236F}" type="slidenum">
              <a:rPr b="0" lang="en-US" sz="1400" strike="noStrike" u="none">
                <a:solidFill>
                  <a:schemeClr val="dk1"/>
                </a:solidFill>
                <a:effectLst/>
                <a:uFillTx/>
                <a:latin typeface="Times New Roman"/>
              </a:rPr>
              <a:t>&lt;number&gt;</a:t>
            </a:fld>
            <a:endParaRPr b="0" lang="en-US" sz="1400" strike="noStrike" u="non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 Content">
    <p:bg>
      <p:bgPr>
        <a:solidFill>
          <a:schemeClr val="lt1"/>
        </a:solidFill>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609480"/>
            <a:ext cx="10362960" cy="1142640"/>
          </a:xfrm>
          <a:prstGeom prst="rect">
            <a:avLst/>
          </a:prstGeom>
          <a:noFill/>
          <a:ln w="0">
            <a:noFill/>
          </a:ln>
        </p:spPr>
        <p:txBody>
          <a:bodyPr numCol="1" spcCol="0" lIns="91440" rIns="91440" tIns="45720" bIns="45720" anchor="ctr">
            <a:noAutofit/>
          </a:bodyPr>
          <a:p>
            <a:pPr indent="0" algn="ctr">
              <a:lnSpc>
                <a:spcPct val="100000"/>
              </a:lnSpc>
              <a:buNone/>
            </a:pPr>
            <a:r>
              <a:rPr b="0" lang="en-US" sz="4400" strike="noStrike" u="none">
                <a:solidFill>
                  <a:schemeClr val="dk2"/>
                </a:solidFill>
                <a:effectLst/>
                <a:uFillTx/>
                <a:latin typeface="Times New Roman"/>
              </a:rPr>
              <a:t>Click to edit Master title style</a:t>
            </a:r>
            <a:endParaRPr b="0" lang="en-US" sz="4400" strike="noStrike" u="none">
              <a:solidFill>
                <a:schemeClr val="dk1"/>
              </a:solidFill>
              <a:effectLst/>
              <a:uFillTx/>
              <a:latin typeface="Times New Roman"/>
            </a:endParaRPr>
          </a:p>
        </p:txBody>
      </p:sp>
      <p:sp>
        <p:nvSpPr>
          <p:cNvPr id="27" name="PlaceHolder 2"/>
          <p:cNvSpPr>
            <a:spLocks noGrp="1"/>
          </p:cNvSpPr>
          <p:nvPr>
            <p:ph type="body"/>
          </p:nvPr>
        </p:nvSpPr>
        <p:spPr>
          <a:xfrm>
            <a:off x="914400" y="1981080"/>
            <a:ext cx="5079600" cy="4114440"/>
          </a:xfrm>
          <a:prstGeom prst="rect">
            <a:avLst/>
          </a:prstGeom>
          <a:noFill/>
          <a:ln w="0">
            <a:noFill/>
          </a:ln>
        </p:spPr>
        <p:txBody>
          <a:bodyPr numCol="1" spcCol="0" lIns="91440" rIns="91440" tIns="45720" bIns="45720" anchor="t">
            <a:noAutofit/>
          </a:bodyPr>
          <a:p>
            <a:pPr marL="343080" indent="-343080">
              <a:lnSpc>
                <a:spcPct val="100000"/>
              </a:lnSpc>
              <a:spcBef>
                <a:spcPts val="561"/>
              </a:spcBef>
              <a:buClr>
                <a:srgbClr val="000000"/>
              </a:buClr>
              <a:buFont typeface="Symbol" charset="2"/>
              <a:buChar char=""/>
            </a:pPr>
            <a:r>
              <a:rPr b="0" lang="en-US" sz="2800" strike="noStrike" u="none">
                <a:solidFill>
                  <a:schemeClr val="dk1"/>
                </a:solidFill>
                <a:effectLst/>
                <a:uFillTx/>
                <a:latin typeface="Times New Roman"/>
              </a:rPr>
              <a:t>Click to edit Master text styles</a:t>
            </a:r>
            <a:endParaRPr b="0" lang="en-US" sz="2800" strike="noStrike" u="none">
              <a:solidFill>
                <a:schemeClr val="dk1"/>
              </a:solidFill>
              <a:effectLst/>
              <a:uFillTx/>
              <a:latin typeface="Times New Roman"/>
            </a:endParaRPr>
          </a:p>
          <a:p>
            <a:pPr lvl="1" marL="743040" indent="-285840">
              <a:lnSpc>
                <a:spcPct val="100000"/>
              </a:lnSpc>
              <a:spcBef>
                <a:spcPts val="479"/>
              </a:spcBef>
              <a:buClr>
                <a:srgbClr val="000000"/>
              </a:buClr>
              <a:buFont typeface="Symbol" charset="2"/>
              <a:buChar char=""/>
            </a:pPr>
            <a:r>
              <a:rPr b="0" lang="en-US" sz="2400" strike="noStrike" u="none">
                <a:solidFill>
                  <a:schemeClr val="dk1"/>
                </a:solidFill>
                <a:effectLst/>
                <a:uFillTx/>
                <a:latin typeface="Times New Roman"/>
              </a:rPr>
              <a:t>Second level</a:t>
            </a:r>
            <a:endParaRPr b="0" lang="en-US" sz="2400" strike="noStrike" u="none">
              <a:solidFill>
                <a:schemeClr val="dk1"/>
              </a:solidFill>
              <a:effectLst/>
              <a:uFillTx/>
              <a:latin typeface="Times New Roman"/>
            </a:endParaRPr>
          </a:p>
          <a:p>
            <a:pPr lvl="2" marL="11430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Times New Roman"/>
              </a:rPr>
              <a:t>Third level</a:t>
            </a:r>
            <a:endParaRPr b="0" lang="en-US" sz="2000" strike="noStrike" u="none">
              <a:solidFill>
                <a:schemeClr val="dk1"/>
              </a:solidFill>
              <a:effectLst/>
              <a:uFillTx/>
              <a:latin typeface="Times New Roman"/>
            </a:endParaRPr>
          </a:p>
          <a:p>
            <a:pPr lvl="3" marL="1600200" indent="-228600">
              <a:lnSpc>
                <a:spcPct val="100000"/>
              </a:lnSpc>
              <a:spcBef>
                <a:spcPts val="360"/>
              </a:spcBef>
              <a:buClr>
                <a:srgbClr val="000000"/>
              </a:buClr>
              <a:buFont typeface="Symbol" charset="2"/>
              <a:buChar char=""/>
            </a:pPr>
            <a:r>
              <a:rPr b="0" lang="en-US" sz="1800" strike="noStrike" u="none">
                <a:solidFill>
                  <a:schemeClr val="dk1"/>
                </a:solidFill>
                <a:effectLst/>
                <a:uFillTx/>
                <a:latin typeface="Times New Roman"/>
              </a:rPr>
              <a:t>Fourth level</a:t>
            </a:r>
            <a:endParaRPr b="0" lang="en-US" sz="1800" strike="noStrike" u="none">
              <a:solidFill>
                <a:schemeClr val="dk1"/>
              </a:solidFill>
              <a:effectLst/>
              <a:uFillTx/>
              <a:latin typeface="Times New Roman"/>
            </a:endParaRPr>
          </a:p>
          <a:p>
            <a:pPr lvl="4" marL="2057400" indent="-228600">
              <a:lnSpc>
                <a:spcPct val="100000"/>
              </a:lnSpc>
              <a:spcBef>
                <a:spcPts val="360"/>
              </a:spcBef>
              <a:buClr>
                <a:srgbClr val="000000"/>
              </a:buClr>
              <a:buFont typeface="OpenSymbol"/>
              <a:buChar char="»"/>
            </a:pPr>
            <a:r>
              <a:rPr b="0" lang="en-US" sz="1800" strike="noStrike" u="none">
                <a:solidFill>
                  <a:schemeClr val="dk1"/>
                </a:solidFill>
                <a:effectLst/>
                <a:uFillTx/>
                <a:latin typeface="Times New Roman"/>
              </a:rPr>
              <a:t>Fifth level</a:t>
            </a:r>
            <a:endParaRPr b="0" lang="en-US" sz="1800" strike="noStrike" u="none">
              <a:solidFill>
                <a:schemeClr val="dk1"/>
              </a:solidFill>
              <a:effectLst/>
              <a:uFillTx/>
              <a:latin typeface="Times New Roman"/>
            </a:endParaRPr>
          </a:p>
        </p:txBody>
      </p:sp>
      <p:sp>
        <p:nvSpPr>
          <p:cNvPr id="28" name="PlaceHolder 3"/>
          <p:cNvSpPr>
            <a:spLocks noGrp="1"/>
          </p:cNvSpPr>
          <p:nvPr>
            <p:ph type="body"/>
          </p:nvPr>
        </p:nvSpPr>
        <p:spPr>
          <a:xfrm>
            <a:off x="6197760" y="1981080"/>
            <a:ext cx="5079600" cy="4114440"/>
          </a:xfrm>
          <a:prstGeom prst="rect">
            <a:avLst/>
          </a:prstGeom>
          <a:noFill/>
          <a:ln w="0">
            <a:noFill/>
          </a:ln>
        </p:spPr>
        <p:txBody>
          <a:bodyPr numCol="1" spcCol="0" lIns="91440" rIns="91440" tIns="45720" bIns="45720" anchor="t">
            <a:noAutofit/>
          </a:bodyPr>
          <a:p>
            <a:pPr marL="343080" indent="-343080">
              <a:lnSpc>
                <a:spcPct val="100000"/>
              </a:lnSpc>
              <a:spcBef>
                <a:spcPts val="561"/>
              </a:spcBef>
              <a:buClr>
                <a:srgbClr val="000000"/>
              </a:buClr>
              <a:buFont typeface="Symbol" charset="2"/>
              <a:buChar char=""/>
            </a:pPr>
            <a:r>
              <a:rPr b="0" lang="en-US" sz="2800" strike="noStrike" u="none">
                <a:solidFill>
                  <a:schemeClr val="dk1"/>
                </a:solidFill>
                <a:effectLst/>
                <a:uFillTx/>
                <a:latin typeface="Times New Roman"/>
              </a:rPr>
              <a:t>Click to edit Master text styles</a:t>
            </a:r>
            <a:endParaRPr b="0" lang="en-US" sz="2800" strike="noStrike" u="none">
              <a:solidFill>
                <a:schemeClr val="dk1"/>
              </a:solidFill>
              <a:effectLst/>
              <a:uFillTx/>
              <a:latin typeface="Times New Roman"/>
            </a:endParaRPr>
          </a:p>
          <a:p>
            <a:pPr lvl="1" marL="743040" indent="-285840">
              <a:lnSpc>
                <a:spcPct val="100000"/>
              </a:lnSpc>
              <a:spcBef>
                <a:spcPts val="479"/>
              </a:spcBef>
              <a:buClr>
                <a:srgbClr val="000000"/>
              </a:buClr>
              <a:buFont typeface="Symbol" charset="2"/>
              <a:buChar char=""/>
            </a:pPr>
            <a:r>
              <a:rPr b="0" lang="en-US" sz="2400" strike="noStrike" u="none">
                <a:solidFill>
                  <a:schemeClr val="dk1"/>
                </a:solidFill>
                <a:effectLst/>
                <a:uFillTx/>
                <a:latin typeface="Times New Roman"/>
              </a:rPr>
              <a:t>Second level</a:t>
            </a:r>
            <a:endParaRPr b="0" lang="en-US" sz="2400" strike="noStrike" u="none">
              <a:solidFill>
                <a:schemeClr val="dk1"/>
              </a:solidFill>
              <a:effectLst/>
              <a:uFillTx/>
              <a:latin typeface="Times New Roman"/>
            </a:endParaRPr>
          </a:p>
          <a:p>
            <a:pPr lvl="2" marL="11430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Times New Roman"/>
              </a:rPr>
              <a:t>Third level</a:t>
            </a:r>
            <a:endParaRPr b="0" lang="en-US" sz="2000" strike="noStrike" u="none">
              <a:solidFill>
                <a:schemeClr val="dk1"/>
              </a:solidFill>
              <a:effectLst/>
              <a:uFillTx/>
              <a:latin typeface="Times New Roman"/>
            </a:endParaRPr>
          </a:p>
          <a:p>
            <a:pPr lvl="3" marL="1600200" indent="-228600">
              <a:lnSpc>
                <a:spcPct val="100000"/>
              </a:lnSpc>
              <a:spcBef>
                <a:spcPts val="360"/>
              </a:spcBef>
              <a:buClr>
                <a:srgbClr val="000000"/>
              </a:buClr>
              <a:buFont typeface="Symbol" charset="2"/>
              <a:buChar char=""/>
            </a:pPr>
            <a:r>
              <a:rPr b="0" lang="en-US" sz="1800" strike="noStrike" u="none">
                <a:solidFill>
                  <a:schemeClr val="dk1"/>
                </a:solidFill>
                <a:effectLst/>
                <a:uFillTx/>
                <a:latin typeface="Times New Roman"/>
              </a:rPr>
              <a:t>Fourth level</a:t>
            </a:r>
            <a:endParaRPr b="0" lang="en-US" sz="1800" strike="noStrike" u="none">
              <a:solidFill>
                <a:schemeClr val="dk1"/>
              </a:solidFill>
              <a:effectLst/>
              <a:uFillTx/>
              <a:latin typeface="Times New Roman"/>
            </a:endParaRPr>
          </a:p>
          <a:p>
            <a:pPr lvl="4" marL="2057400" indent="-228600">
              <a:lnSpc>
                <a:spcPct val="100000"/>
              </a:lnSpc>
              <a:spcBef>
                <a:spcPts val="360"/>
              </a:spcBef>
              <a:buClr>
                <a:srgbClr val="000000"/>
              </a:buClr>
              <a:buFont typeface="OpenSymbol"/>
              <a:buChar char="»"/>
            </a:pPr>
            <a:r>
              <a:rPr b="0" lang="en-US" sz="1800" strike="noStrike" u="none">
                <a:solidFill>
                  <a:schemeClr val="dk1"/>
                </a:solidFill>
                <a:effectLst/>
                <a:uFillTx/>
                <a:latin typeface="Times New Roman"/>
              </a:rPr>
              <a:t>Fifth level</a:t>
            </a:r>
            <a:endParaRPr b="0" lang="en-US" sz="1800" strike="noStrike" u="none">
              <a:solidFill>
                <a:schemeClr val="dk1"/>
              </a:solidFill>
              <a:effectLst/>
              <a:uFillTx/>
              <a:latin typeface="Times New Roman"/>
            </a:endParaRPr>
          </a:p>
        </p:txBody>
      </p:sp>
      <p:sp>
        <p:nvSpPr>
          <p:cNvPr id="29" name="PlaceHolder 4"/>
          <p:cNvSpPr>
            <a:spLocks noGrp="1"/>
          </p:cNvSpPr>
          <p:nvPr>
            <p:ph type="dt" idx="16"/>
          </p:nvPr>
        </p:nvSpPr>
        <p:spPr>
          <a:xfrm>
            <a:off x="914400" y="6248520"/>
            <a:ext cx="2539800" cy="456840"/>
          </a:xfrm>
          <a:prstGeom prst="rect">
            <a:avLst/>
          </a:prstGeom>
          <a:noFill/>
          <a:ln w="9360">
            <a:noFill/>
          </a:ln>
        </p:spPr>
        <p:txBody>
          <a:bodyPr numCol="1" spcCol="0" lIns="91440" rIns="91440" tIns="45720" bIns="45720" anchor="t">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0" name="PlaceHolder 5"/>
          <p:cNvSpPr>
            <a:spLocks noGrp="1"/>
          </p:cNvSpPr>
          <p:nvPr>
            <p:ph type="ftr" idx="17"/>
          </p:nvPr>
        </p:nvSpPr>
        <p:spPr>
          <a:xfrm>
            <a:off x="4165560" y="6248520"/>
            <a:ext cx="3860280" cy="456840"/>
          </a:xfrm>
          <a:prstGeom prst="rect">
            <a:avLst/>
          </a:prstGeom>
          <a:noFill/>
          <a:ln w="9360">
            <a:noFill/>
          </a:ln>
        </p:spPr>
        <p:txBody>
          <a:bodyPr numCol="1" spcCol="0" lIns="91440" rIns="91440" tIns="45720" bIns="45720" anchor="t">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&lt;footer&gt;</a:t>
            </a:r>
            <a:endParaRPr b="0" lang="en-US" sz="1400" strike="noStrike" u="none">
              <a:solidFill>
                <a:srgbClr val="000000"/>
              </a:solidFill>
              <a:effectLst/>
              <a:uFillTx/>
              <a:latin typeface="Times New Roman"/>
            </a:endParaRPr>
          </a:p>
        </p:txBody>
      </p:sp>
      <p:sp>
        <p:nvSpPr>
          <p:cNvPr id="31" name="PlaceHolder 6"/>
          <p:cNvSpPr>
            <a:spLocks noGrp="1"/>
          </p:cNvSpPr>
          <p:nvPr>
            <p:ph type="sldNum" idx="18"/>
          </p:nvPr>
        </p:nvSpPr>
        <p:spPr>
          <a:xfrm>
            <a:off x="8737560" y="6248520"/>
            <a:ext cx="2539800" cy="456840"/>
          </a:xfrm>
          <a:prstGeom prst="rect">
            <a:avLst/>
          </a:prstGeom>
          <a:noFill/>
          <a:ln w="9360">
            <a:noFill/>
          </a:ln>
        </p:spPr>
        <p:txBody>
          <a:bodyPr numCol="1" spcCol="0" lIns="91440" rIns="91440" tIns="45720" bIns="45720" anchor="t">
            <a:noAutofit/>
          </a:bodyPr>
          <a:lstStyle>
            <a:lvl1pPr indent="0" algn="r">
              <a:lnSpc>
                <a:spcPct val="100000"/>
              </a:lnSpc>
              <a:buNone/>
              <a:defRPr b="0" lang="en-US" sz="1400" strike="noStrike" u="none">
                <a:solidFill>
                  <a:schemeClr val="dk1"/>
                </a:solidFill>
                <a:effectLst/>
                <a:uFillTx/>
                <a:latin typeface="Times New Roman"/>
              </a:defRPr>
            </a:lvl1pPr>
          </a:lstStyle>
          <a:p>
            <a:pPr indent="0" algn="r">
              <a:lnSpc>
                <a:spcPct val="100000"/>
              </a:lnSpc>
              <a:buNone/>
            </a:pPr>
            <a:fld id="{F961A18B-FDDC-43A1-B0A7-9F338A2FBCF9}" type="slidenum">
              <a:rPr b="0" lang="en-US" sz="1400" strike="noStrike" u="none">
                <a:solidFill>
                  <a:schemeClr val="dk1"/>
                </a:solidFill>
                <a:effectLst/>
                <a:uFillTx/>
                <a:latin typeface="Times New Roman"/>
              </a:rPr>
              <a:t>&lt;number&gt;</a:t>
            </a:fld>
            <a:endParaRPr b="0" lang="en-US" sz="1400" strike="noStrike" u="non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ison">
    <p:bg>
      <p:bgPr>
        <a:solidFill>
          <a:schemeClr val="lt1"/>
        </a:solidFill>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4680"/>
            <a:ext cx="10972440" cy="1142640"/>
          </a:xfrm>
          <a:prstGeom prst="rect">
            <a:avLst/>
          </a:prstGeom>
          <a:noFill/>
          <a:ln w="0">
            <a:noFill/>
          </a:ln>
        </p:spPr>
        <p:txBody>
          <a:bodyPr numCol="1" spcCol="0" lIns="91440" rIns="91440" tIns="45720" bIns="45720" anchor="ctr">
            <a:noAutofit/>
          </a:bodyPr>
          <a:p>
            <a:pPr indent="0" algn="ctr">
              <a:lnSpc>
                <a:spcPct val="100000"/>
              </a:lnSpc>
              <a:buNone/>
            </a:pPr>
            <a:r>
              <a:rPr b="0" lang="en-US" sz="4400" strike="noStrike" u="none">
                <a:solidFill>
                  <a:schemeClr val="dk2"/>
                </a:solidFill>
                <a:effectLst/>
                <a:uFillTx/>
                <a:latin typeface="Times New Roman"/>
              </a:rPr>
              <a:t>Click to edit Master title style</a:t>
            </a:r>
            <a:endParaRPr b="0" lang="en-US" sz="4400" strike="noStrike" u="none">
              <a:solidFill>
                <a:schemeClr val="dk1"/>
              </a:solidFill>
              <a:effectLst/>
              <a:uFillTx/>
              <a:latin typeface="Times New Roman"/>
            </a:endParaRPr>
          </a:p>
        </p:txBody>
      </p:sp>
      <p:sp>
        <p:nvSpPr>
          <p:cNvPr id="33" name="PlaceHolder 2"/>
          <p:cNvSpPr>
            <a:spLocks noGrp="1"/>
          </p:cNvSpPr>
          <p:nvPr>
            <p:ph type="body"/>
          </p:nvPr>
        </p:nvSpPr>
        <p:spPr>
          <a:xfrm>
            <a:off x="609480" y="1535040"/>
            <a:ext cx="5386680" cy="639360"/>
          </a:xfrm>
          <a:prstGeom prst="rect">
            <a:avLst/>
          </a:prstGeom>
          <a:noFill/>
          <a:ln w="0">
            <a:noFill/>
          </a:ln>
        </p:spPr>
        <p:txBody>
          <a:bodyPr numCol="1" spcCol="0" lIns="91440" rIns="91440" tIns="45720" bIns="45720" anchor="b">
            <a:noAutofit/>
          </a:bodyPr>
          <a:p>
            <a:pPr indent="0">
              <a:lnSpc>
                <a:spcPct val="100000"/>
              </a:lnSpc>
              <a:spcBef>
                <a:spcPts val="479"/>
              </a:spcBef>
              <a:buNone/>
              <a:tabLst>
                <a:tab algn="l" pos="0"/>
              </a:tabLst>
            </a:pPr>
            <a:r>
              <a:rPr b="1" lang="en-US" sz="2400" strike="noStrike" u="none">
                <a:solidFill>
                  <a:schemeClr val="dk1"/>
                </a:solidFill>
                <a:effectLst/>
                <a:uFillTx/>
                <a:latin typeface="Times New Roman"/>
              </a:rPr>
              <a:t>Click to edit Master text styles</a:t>
            </a:r>
            <a:endParaRPr b="0" lang="en-US" sz="2400" strike="noStrike" u="none">
              <a:solidFill>
                <a:schemeClr val="dk1"/>
              </a:solidFill>
              <a:effectLst/>
              <a:uFillTx/>
              <a:latin typeface="Times New Roman"/>
            </a:endParaRPr>
          </a:p>
        </p:txBody>
      </p:sp>
      <p:sp>
        <p:nvSpPr>
          <p:cNvPr id="34" name="PlaceHolder 3"/>
          <p:cNvSpPr>
            <a:spLocks noGrp="1"/>
          </p:cNvSpPr>
          <p:nvPr>
            <p:ph type="body"/>
          </p:nvPr>
        </p:nvSpPr>
        <p:spPr>
          <a:xfrm>
            <a:off x="609480" y="2174760"/>
            <a:ext cx="5386680" cy="3951000"/>
          </a:xfrm>
          <a:prstGeom prst="rect">
            <a:avLst/>
          </a:prstGeom>
          <a:noFill/>
          <a:ln w="0">
            <a:noFill/>
          </a:ln>
        </p:spPr>
        <p:txBody>
          <a:bodyPr numCol="1" spcCol="0" lIns="91440" rIns="91440" tIns="45720" bIns="45720" anchor="t">
            <a:noAutofit/>
          </a:bodyPr>
          <a:p>
            <a:pPr marL="343080" indent="-343080">
              <a:lnSpc>
                <a:spcPct val="100000"/>
              </a:lnSpc>
              <a:spcBef>
                <a:spcPts val="479"/>
              </a:spcBef>
              <a:buClr>
                <a:srgbClr val="000000"/>
              </a:buClr>
              <a:buFont typeface="Symbol" charset="2"/>
              <a:buChar char=""/>
            </a:pPr>
            <a:r>
              <a:rPr b="0" lang="en-US" sz="2400" strike="noStrike" u="none">
                <a:solidFill>
                  <a:schemeClr val="dk1"/>
                </a:solidFill>
                <a:effectLst/>
                <a:uFillTx/>
                <a:latin typeface="Times New Roman"/>
              </a:rPr>
              <a:t>Click to edit Master text styles</a:t>
            </a:r>
            <a:endParaRPr b="0" lang="en-US" sz="2400" strike="noStrike" u="none">
              <a:solidFill>
                <a:schemeClr val="dk1"/>
              </a:solidFill>
              <a:effectLst/>
              <a:uFillTx/>
              <a:latin typeface="Times New Roman"/>
            </a:endParaRPr>
          </a:p>
          <a:p>
            <a:pPr lvl="1" marL="743040" indent="-285840">
              <a:lnSpc>
                <a:spcPct val="100000"/>
              </a:lnSpc>
              <a:spcBef>
                <a:spcPts val="400"/>
              </a:spcBef>
              <a:buClr>
                <a:srgbClr val="000000"/>
              </a:buClr>
              <a:buFont typeface="Symbol" charset="2"/>
              <a:buChar char=""/>
            </a:pPr>
            <a:r>
              <a:rPr b="0" lang="en-US" sz="2000" strike="noStrike" u="none">
                <a:solidFill>
                  <a:schemeClr val="dk1"/>
                </a:solidFill>
                <a:effectLst/>
                <a:uFillTx/>
                <a:latin typeface="Times New Roman"/>
              </a:rPr>
              <a:t>Second level</a:t>
            </a:r>
            <a:endParaRPr b="0" lang="en-US" sz="2000" strike="noStrike" u="none">
              <a:solidFill>
                <a:schemeClr val="dk1"/>
              </a:solidFill>
              <a:effectLst/>
              <a:uFillTx/>
              <a:latin typeface="Times New Roman"/>
            </a:endParaRPr>
          </a:p>
          <a:p>
            <a:pPr lvl="2" marL="1143000" indent="-228600">
              <a:lnSpc>
                <a:spcPct val="100000"/>
              </a:lnSpc>
              <a:spcBef>
                <a:spcPts val="360"/>
              </a:spcBef>
              <a:buClr>
                <a:srgbClr val="000000"/>
              </a:buClr>
              <a:buFont typeface="Symbol" charset="2"/>
              <a:buChar char=""/>
            </a:pPr>
            <a:r>
              <a:rPr b="0" lang="en-US" sz="1800" strike="noStrike" u="none">
                <a:solidFill>
                  <a:schemeClr val="dk1"/>
                </a:solidFill>
                <a:effectLst/>
                <a:uFillTx/>
                <a:latin typeface="Times New Roman"/>
              </a:rPr>
              <a:t>Third level</a:t>
            </a:r>
            <a:endParaRPr b="0" lang="en-US" sz="1800" strike="noStrike" u="none">
              <a:solidFill>
                <a:schemeClr val="dk1"/>
              </a:solidFill>
              <a:effectLst/>
              <a:uFillTx/>
              <a:latin typeface="Times New Roman"/>
            </a:endParaRPr>
          </a:p>
          <a:p>
            <a:pPr lvl="3" marL="1600200" indent="-228600">
              <a:lnSpc>
                <a:spcPct val="100000"/>
              </a:lnSpc>
              <a:spcBef>
                <a:spcPts val="320"/>
              </a:spcBef>
              <a:buClr>
                <a:srgbClr val="000000"/>
              </a:buClr>
              <a:buFont typeface="Symbol" charset="2"/>
              <a:buChar char=""/>
            </a:pPr>
            <a:r>
              <a:rPr b="0" lang="en-US" sz="1600" strike="noStrike" u="none">
                <a:solidFill>
                  <a:schemeClr val="dk1"/>
                </a:solidFill>
                <a:effectLst/>
                <a:uFillTx/>
                <a:latin typeface="Times New Roman"/>
              </a:rPr>
              <a:t>Fourth level</a:t>
            </a:r>
            <a:endParaRPr b="0" lang="en-US" sz="1600" strike="noStrike" u="none">
              <a:solidFill>
                <a:schemeClr val="dk1"/>
              </a:solidFill>
              <a:effectLst/>
              <a:uFillTx/>
              <a:latin typeface="Times New Roman"/>
            </a:endParaRPr>
          </a:p>
          <a:p>
            <a:pPr lvl="4" marL="2057400" indent="-228600">
              <a:lnSpc>
                <a:spcPct val="100000"/>
              </a:lnSpc>
              <a:spcBef>
                <a:spcPts val="320"/>
              </a:spcBef>
              <a:buClr>
                <a:srgbClr val="000000"/>
              </a:buClr>
              <a:buFont typeface="OpenSymbol"/>
              <a:buChar char="»"/>
            </a:pPr>
            <a:r>
              <a:rPr b="0" lang="en-US" sz="1600" strike="noStrike" u="none">
                <a:solidFill>
                  <a:schemeClr val="dk1"/>
                </a:solidFill>
                <a:effectLst/>
                <a:uFillTx/>
                <a:latin typeface="Times New Roman"/>
              </a:rPr>
              <a:t>Fifth level</a:t>
            </a:r>
            <a:endParaRPr b="0" lang="en-US" sz="1600" strike="noStrike" u="none">
              <a:solidFill>
                <a:schemeClr val="dk1"/>
              </a:solidFill>
              <a:effectLst/>
              <a:uFillTx/>
              <a:latin typeface="Times New Roman"/>
            </a:endParaRPr>
          </a:p>
        </p:txBody>
      </p:sp>
      <p:sp>
        <p:nvSpPr>
          <p:cNvPr id="35" name="PlaceHolder 4"/>
          <p:cNvSpPr>
            <a:spLocks noGrp="1"/>
          </p:cNvSpPr>
          <p:nvPr>
            <p:ph type="body"/>
          </p:nvPr>
        </p:nvSpPr>
        <p:spPr>
          <a:xfrm>
            <a:off x="6193440" y="1535040"/>
            <a:ext cx="5388840" cy="639360"/>
          </a:xfrm>
          <a:prstGeom prst="rect">
            <a:avLst/>
          </a:prstGeom>
          <a:noFill/>
          <a:ln w="0">
            <a:noFill/>
          </a:ln>
        </p:spPr>
        <p:txBody>
          <a:bodyPr numCol="1" spcCol="0" lIns="91440" rIns="91440" tIns="45720" bIns="45720" anchor="b">
            <a:noAutofit/>
          </a:bodyPr>
          <a:p>
            <a:pPr indent="0">
              <a:lnSpc>
                <a:spcPct val="100000"/>
              </a:lnSpc>
              <a:spcBef>
                <a:spcPts val="479"/>
              </a:spcBef>
              <a:buNone/>
              <a:tabLst>
                <a:tab algn="l" pos="0"/>
              </a:tabLst>
            </a:pPr>
            <a:r>
              <a:rPr b="1" lang="en-US" sz="2400" strike="noStrike" u="none">
                <a:solidFill>
                  <a:schemeClr val="dk1"/>
                </a:solidFill>
                <a:effectLst/>
                <a:uFillTx/>
                <a:latin typeface="Times New Roman"/>
              </a:rPr>
              <a:t>Click to edit Master text styles</a:t>
            </a:r>
            <a:endParaRPr b="0" lang="en-US" sz="2400" strike="noStrike" u="none">
              <a:solidFill>
                <a:schemeClr val="dk1"/>
              </a:solidFill>
              <a:effectLst/>
              <a:uFillTx/>
              <a:latin typeface="Times New Roman"/>
            </a:endParaRPr>
          </a:p>
        </p:txBody>
      </p:sp>
      <p:sp>
        <p:nvSpPr>
          <p:cNvPr id="36" name="PlaceHolder 5"/>
          <p:cNvSpPr>
            <a:spLocks noGrp="1"/>
          </p:cNvSpPr>
          <p:nvPr>
            <p:ph type="body"/>
          </p:nvPr>
        </p:nvSpPr>
        <p:spPr>
          <a:xfrm>
            <a:off x="6193440" y="2174760"/>
            <a:ext cx="5388840" cy="3951000"/>
          </a:xfrm>
          <a:prstGeom prst="rect">
            <a:avLst/>
          </a:prstGeom>
          <a:noFill/>
          <a:ln w="0">
            <a:noFill/>
          </a:ln>
        </p:spPr>
        <p:txBody>
          <a:bodyPr numCol="1" spcCol="0" lIns="91440" rIns="91440" tIns="45720" bIns="45720" anchor="t">
            <a:noAutofit/>
          </a:bodyPr>
          <a:p>
            <a:pPr marL="343080" indent="-343080">
              <a:lnSpc>
                <a:spcPct val="100000"/>
              </a:lnSpc>
              <a:spcBef>
                <a:spcPts val="479"/>
              </a:spcBef>
              <a:buClr>
                <a:srgbClr val="000000"/>
              </a:buClr>
              <a:buFont typeface="Symbol" charset="2"/>
              <a:buChar char=""/>
            </a:pPr>
            <a:r>
              <a:rPr b="0" lang="en-US" sz="2400" strike="noStrike" u="none">
                <a:solidFill>
                  <a:schemeClr val="dk1"/>
                </a:solidFill>
                <a:effectLst/>
                <a:uFillTx/>
                <a:latin typeface="Times New Roman"/>
              </a:rPr>
              <a:t>Click to edit Master text styles</a:t>
            </a:r>
            <a:endParaRPr b="0" lang="en-US" sz="2400" strike="noStrike" u="none">
              <a:solidFill>
                <a:schemeClr val="dk1"/>
              </a:solidFill>
              <a:effectLst/>
              <a:uFillTx/>
              <a:latin typeface="Times New Roman"/>
            </a:endParaRPr>
          </a:p>
          <a:p>
            <a:pPr lvl="1" marL="743040" indent="-285840">
              <a:lnSpc>
                <a:spcPct val="100000"/>
              </a:lnSpc>
              <a:spcBef>
                <a:spcPts val="400"/>
              </a:spcBef>
              <a:buClr>
                <a:srgbClr val="000000"/>
              </a:buClr>
              <a:buFont typeface="Symbol" charset="2"/>
              <a:buChar char=""/>
            </a:pPr>
            <a:r>
              <a:rPr b="0" lang="en-US" sz="2000" strike="noStrike" u="none">
                <a:solidFill>
                  <a:schemeClr val="dk1"/>
                </a:solidFill>
                <a:effectLst/>
                <a:uFillTx/>
                <a:latin typeface="Times New Roman"/>
              </a:rPr>
              <a:t>Second level</a:t>
            </a:r>
            <a:endParaRPr b="0" lang="en-US" sz="2000" strike="noStrike" u="none">
              <a:solidFill>
                <a:schemeClr val="dk1"/>
              </a:solidFill>
              <a:effectLst/>
              <a:uFillTx/>
              <a:latin typeface="Times New Roman"/>
            </a:endParaRPr>
          </a:p>
          <a:p>
            <a:pPr lvl="2" marL="1143000" indent="-228600">
              <a:lnSpc>
                <a:spcPct val="100000"/>
              </a:lnSpc>
              <a:spcBef>
                <a:spcPts val="360"/>
              </a:spcBef>
              <a:buClr>
                <a:srgbClr val="000000"/>
              </a:buClr>
              <a:buFont typeface="Symbol" charset="2"/>
              <a:buChar char=""/>
            </a:pPr>
            <a:r>
              <a:rPr b="0" lang="en-US" sz="1800" strike="noStrike" u="none">
                <a:solidFill>
                  <a:schemeClr val="dk1"/>
                </a:solidFill>
                <a:effectLst/>
                <a:uFillTx/>
                <a:latin typeface="Times New Roman"/>
              </a:rPr>
              <a:t>Third level</a:t>
            </a:r>
            <a:endParaRPr b="0" lang="en-US" sz="1800" strike="noStrike" u="none">
              <a:solidFill>
                <a:schemeClr val="dk1"/>
              </a:solidFill>
              <a:effectLst/>
              <a:uFillTx/>
              <a:latin typeface="Times New Roman"/>
            </a:endParaRPr>
          </a:p>
          <a:p>
            <a:pPr lvl="3" marL="1600200" indent="-228600">
              <a:lnSpc>
                <a:spcPct val="100000"/>
              </a:lnSpc>
              <a:spcBef>
                <a:spcPts val="320"/>
              </a:spcBef>
              <a:buClr>
                <a:srgbClr val="000000"/>
              </a:buClr>
              <a:buFont typeface="Symbol" charset="2"/>
              <a:buChar char=""/>
            </a:pPr>
            <a:r>
              <a:rPr b="0" lang="en-US" sz="1600" strike="noStrike" u="none">
                <a:solidFill>
                  <a:schemeClr val="dk1"/>
                </a:solidFill>
                <a:effectLst/>
                <a:uFillTx/>
                <a:latin typeface="Times New Roman"/>
              </a:rPr>
              <a:t>Fourth level</a:t>
            </a:r>
            <a:endParaRPr b="0" lang="en-US" sz="1600" strike="noStrike" u="none">
              <a:solidFill>
                <a:schemeClr val="dk1"/>
              </a:solidFill>
              <a:effectLst/>
              <a:uFillTx/>
              <a:latin typeface="Times New Roman"/>
            </a:endParaRPr>
          </a:p>
          <a:p>
            <a:pPr lvl="4" marL="2057400" indent="-228600">
              <a:lnSpc>
                <a:spcPct val="100000"/>
              </a:lnSpc>
              <a:spcBef>
                <a:spcPts val="320"/>
              </a:spcBef>
              <a:buClr>
                <a:srgbClr val="000000"/>
              </a:buClr>
              <a:buFont typeface="OpenSymbol"/>
              <a:buChar char="»"/>
            </a:pPr>
            <a:r>
              <a:rPr b="0" lang="en-US" sz="1600" strike="noStrike" u="none">
                <a:solidFill>
                  <a:schemeClr val="dk1"/>
                </a:solidFill>
                <a:effectLst/>
                <a:uFillTx/>
                <a:latin typeface="Times New Roman"/>
              </a:rPr>
              <a:t>Fifth level</a:t>
            </a:r>
            <a:endParaRPr b="0" lang="en-US" sz="1600" strike="noStrike" u="none">
              <a:solidFill>
                <a:schemeClr val="dk1"/>
              </a:solidFill>
              <a:effectLst/>
              <a:uFillTx/>
              <a:latin typeface="Times New Roman"/>
            </a:endParaRPr>
          </a:p>
        </p:txBody>
      </p:sp>
      <p:sp>
        <p:nvSpPr>
          <p:cNvPr id="37" name="PlaceHolder 6"/>
          <p:cNvSpPr>
            <a:spLocks noGrp="1"/>
          </p:cNvSpPr>
          <p:nvPr>
            <p:ph type="dt" idx="19"/>
          </p:nvPr>
        </p:nvSpPr>
        <p:spPr>
          <a:xfrm>
            <a:off x="914400" y="6248520"/>
            <a:ext cx="2539800" cy="456840"/>
          </a:xfrm>
          <a:prstGeom prst="rect">
            <a:avLst/>
          </a:prstGeom>
          <a:noFill/>
          <a:ln w="9360">
            <a:noFill/>
          </a:ln>
        </p:spPr>
        <p:txBody>
          <a:bodyPr numCol="1" spcCol="0" lIns="91440" rIns="91440" tIns="45720" bIns="45720" anchor="t">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8" name="PlaceHolder 7"/>
          <p:cNvSpPr>
            <a:spLocks noGrp="1"/>
          </p:cNvSpPr>
          <p:nvPr>
            <p:ph type="ftr" idx="20"/>
          </p:nvPr>
        </p:nvSpPr>
        <p:spPr>
          <a:xfrm>
            <a:off x="4165560" y="6248520"/>
            <a:ext cx="3860280" cy="456840"/>
          </a:xfrm>
          <a:prstGeom prst="rect">
            <a:avLst/>
          </a:prstGeom>
          <a:noFill/>
          <a:ln w="9360">
            <a:noFill/>
          </a:ln>
        </p:spPr>
        <p:txBody>
          <a:bodyPr numCol="1" spcCol="0" lIns="91440" rIns="91440" tIns="45720" bIns="45720" anchor="t">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&lt;footer&gt;</a:t>
            </a:r>
            <a:endParaRPr b="0" lang="en-US" sz="1400" strike="noStrike" u="none">
              <a:solidFill>
                <a:srgbClr val="000000"/>
              </a:solidFill>
              <a:effectLst/>
              <a:uFillTx/>
              <a:latin typeface="Times New Roman"/>
            </a:endParaRPr>
          </a:p>
        </p:txBody>
      </p:sp>
      <p:sp>
        <p:nvSpPr>
          <p:cNvPr id="39" name="PlaceHolder 8"/>
          <p:cNvSpPr>
            <a:spLocks noGrp="1"/>
          </p:cNvSpPr>
          <p:nvPr>
            <p:ph type="sldNum" idx="21"/>
          </p:nvPr>
        </p:nvSpPr>
        <p:spPr>
          <a:xfrm>
            <a:off x="8737560" y="6248520"/>
            <a:ext cx="2539800" cy="456840"/>
          </a:xfrm>
          <a:prstGeom prst="rect">
            <a:avLst/>
          </a:prstGeom>
          <a:noFill/>
          <a:ln w="9360">
            <a:noFill/>
          </a:ln>
        </p:spPr>
        <p:txBody>
          <a:bodyPr numCol="1" spcCol="0" lIns="91440" rIns="91440" tIns="45720" bIns="45720" anchor="t">
            <a:noAutofit/>
          </a:bodyPr>
          <a:lstStyle>
            <a:lvl1pPr indent="0" algn="r">
              <a:lnSpc>
                <a:spcPct val="100000"/>
              </a:lnSpc>
              <a:buNone/>
              <a:defRPr b="0" lang="en-US" sz="1400" strike="noStrike" u="none">
                <a:solidFill>
                  <a:schemeClr val="dk1"/>
                </a:solidFill>
                <a:effectLst/>
                <a:uFillTx/>
                <a:latin typeface="Times New Roman"/>
              </a:defRPr>
            </a:lvl1pPr>
          </a:lstStyle>
          <a:p>
            <a:pPr indent="0" algn="r">
              <a:lnSpc>
                <a:spcPct val="100000"/>
              </a:lnSpc>
              <a:buNone/>
            </a:pPr>
            <a:fld id="{F50DA3FE-7F39-41AD-808D-05509338AF9D}" type="slidenum">
              <a:rPr b="0" lang="en-US" sz="1400" strike="noStrike" u="none">
                <a:solidFill>
                  <a:schemeClr val="dk1"/>
                </a:solidFill>
                <a:effectLst/>
                <a:uFillTx/>
                <a:latin typeface="Times New Roman"/>
              </a:rPr>
              <a:t>&lt;number&gt;</a:t>
            </a:fld>
            <a:endParaRPr b="0" lang="en-US" sz="1400" strike="noStrike" u="none">
              <a:solidFill>
                <a:srgbClr val="000000"/>
              </a:solidFill>
              <a:effectLst/>
              <a:uFillTx/>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bg>
      <p:bgPr>
        <a:solidFill>
          <a:schemeClr val="lt1"/>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914400" y="609480"/>
            <a:ext cx="10362960" cy="1142640"/>
          </a:xfrm>
          <a:prstGeom prst="rect">
            <a:avLst/>
          </a:prstGeom>
          <a:noFill/>
          <a:ln w="0">
            <a:noFill/>
          </a:ln>
        </p:spPr>
        <p:txBody>
          <a:bodyPr numCol="1" spcCol="0" lIns="91440" rIns="91440" tIns="45720" bIns="45720" anchor="ctr">
            <a:noAutofit/>
          </a:bodyPr>
          <a:p>
            <a:pPr indent="0" algn="ctr">
              <a:lnSpc>
                <a:spcPct val="100000"/>
              </a:lnSpc>
              <a:buNone/>
            </a:pPr>
            <a:r>
              <a:rPr b="0" lang="en-US" sz="4400" strike="noStrike" u="none">
                <a:solidFill>
                  <a:schemeClr val="dk2"/>
                </a:solidFill>
                <a:effectLst/>
                <a:uFillTx/>
                <a:latin typeface="Times New Roman"/>
              </a:rPr>
              <a:t>Click to edit Master title style</a:t>
            </a:r>
            <a:endParaRPr b="0" lang="en-US" sz="4400" strike="noStrike" u="none">
              <a:solidFill>
                <a:schemeClr val="dk1"/>
              </a:solidFill>
              <a:effectLst/>
              <a:uFillTx/>
              <a:latin typeface="Times New Roman"/>
            </a:endParaRPr>
          </a:p>
        </p:txBody>
      </p:sp>
      <p:sp>
        <p:nvSpPr>
          <p:cNvPr id="41" name="PlaceHolder 2"/>
          <p:cNvSpPr>
            <a:spLocks noGrp="1"/>
          </p:cNvSpPr>
          <p:nvPr>
            <p:ph type="dt" idx="22"/>
          </p:nvPr>
        </p:nvSpPr>
        <p:spPr>
          <a:xfrm>
            <a:off x="914400" y="6248520"/>
            <a:ext cx="2539800" cy="456840"/>
          </a:xfrm>
          <a:prstGeom prst="rect">
            <a:avLst/>
          </a:prstGeom>
          <a:noFill/>
          <a:ln w="9360">
            <a:noFill/>
          </a:ln>
        </p:spPr>
        <p:txBody>
          <a:bodyPr numCol="1" spcCol="0" lIns="91440" rIns="91440" tIns="45720" bIns="45720" anchor="t">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42" name="PlaceHolder 3"/>
          <p:cNvSpPr>
            <a:spLocks noGrp="1"/>
          </p:cNvSpPr>
          <p:nvPr>
            <p:ph type="ftr" idx="23"/>
          </p:nvPr>
        </p:nvSpPr>
        <p:spPr>
          <a:xfrm>
            <a:off x="4165560" y="6248520"/>
            <a:ext cx="3860280" cy="456840"/>
          </a:xfrm>
          <a:prstGeom prst="rect">
            <a:avLst/>
          </a:prstGeom>
          <a:noFill/>
          <a:ln w="9360">
            <a:noFill/>
          </a:ln>
        </p:spPr>
        <p:txBody>
          <a:bodyPr numCol="1" spcCol="0" lIns="91440" rIns="91440" tIns="45720" bIns="45720" anchor="t">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&lt;footer&gt;</a:t>
            </a:r>
            <a:endParaRPr b="0" lang="en-US" sz="1400" strike="noStrike" u="none">
              <a:solidFill>
                <a:srgbClr val="000000"/>
              </a:solidFill>
              <a:effectLst/>
              <a:uFillTx/>
              <a:latin typeface="Times New Roman"/>
            </a:endParaRPr>
          </a:p>
        </p:txBody>
      </p:sp>
      <p:sp>
        <p:nvSpPr>
          <p:cNvPr id="43" name="PlaceHolder 4"/>
          <p:cNvSpPr>
            <a:spLocks noGrp="1"/>
          </p:cNvSpPr>
          <p:nvPr>
            <p:ph type="sldNum" idx="24"/>
          </p:nvPr>
        </p:nvSpPr>
        <p:spPr>
          <a:xfrm>
            <a:off x="8737560" y="6248520"/>
            <a:ext cx="2539800" cy="456840"/>
          </a:xfrm>
          <a:prstGeom prst="rect">
            <a:avLst/>
          </a:prstGeom>
          <a:noFill/>
          <a:ln w="9360">
            <a:noFill/>
          </a:ln>
        </p:spPr>
        <p:txBody>
          <a:bodyPr numCol="1" spcCol="0" lIns="91440" rIns="91440" tIns="45720" bIns="45720" anchor="t">
            <a:noAutofit/>
          </a:bodyPr>
          <a:lstStyle>
            <a:lvl1pPr indent="0" algn="r">
              <a:lnSpc>
                <a:spcPct val="100000"/>
              </a:lnSpc>
              <a:buNone/>
              <a:defRPr b="0" lang="en-US" sz="1400" strike="noStrike" u="none">
                <a:solidFill>
                  <a:schemeClr val="dk1"/>
                </a:solidFill>
                <a:effectLst/>
                <a:uFillTx/>
                <a:latin typeface="Times New Roman"/>
              </a:defRPr>
            </a:lvl1pPr>
          </a:lstStyle>
          <a:p>
            <a:pPr indent="0" algn="r">
              <a:lnSpc>
                <a:spcPct val="100000"/>
              </a:lnSpc>
              <a:buNone/>
            </a:pPr>
            <a:fld id="{E1DE41BF-5A17-4970-8BCC-113BE1E88CBD}" type="slidenum">
              <a:rPr b="0" lang="en-US" sz="1400" strike="noStrike" u="none">
                <a:solidFill>
                  <a:schemeClr val="dk1"/>
                </a:solidFill>
                <a:effectLst/>
                <a:uFillTx/>
                <a:latin typeface="Times New Roman"/>
              </a:rPr>
              <a:t>&lt;number&gt;</a:t>
            </a:fld>
            <a:endParaRPr b="0" lang="en-US" sz="1400" strike="noStrike" u="none">
              <a:solidFill>
                <a:srgbClr val="000000"/>
              </a:solidFill>
              <a:effectLst/>
              <a:uFillTx/>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bg>
      <p:bgPr>
        <a:solidFill>
          <a:schemeClr val="lt1"/>
        </a:solidFill>
      </p:bgPr>
    </p:bg>
    <p:spTree>
      <p:nvGrpSpPr>
        <p:cNvPr id="1" name=""/>
        <p:cNvGrpSpPr/>
        <p:nvPr/>
      </p:nvGrpSpPr>
      <p:grpSpPr>
        <a:xfrm>
          <a:off x="0" y="0"/>
          <a:ext cx="0" cy="0"/>
          <a:chOff x="0" y="0"/>
          <a:chExt cx="0" cy="0"/>
        </a:xfrm>
      </p:grpSpPr>
      <p:sp>
        <p:nvSpPr>
          <p:cNvPr id="44" name="PlaceHolder 1"/>
          <p:cNvSpPr>
            <a:spLocks noGrp="1"/>
          </p:cNvSpPr>
          <p:nvPr>
            <p:ph type="dt" idx="25"/>
          </p:nvPr>
        </p:nvSpPr>
        <p:spPr>
          <a:xfrm>
            <a:off x="914400" y="6248520"/>
            <a:ext cx="2539800" cy="456840"/>
          </a:xfrm>
          <a:prstGeom prst="rect">
            <a:avLst/>
          </a:prstGeom>
          <a:noFill/>
          <a:ln w="9360">
            <a:noFill/>
          </a:ln>
        </p:spPr>
        <p:txBody>
          <a:bodyPr numCol="1" spcCol="0" lIns="91440" rIns="91440" tIns="45720" bIns="45720" anchor="t">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45" name="PlaceHolder 2"/>
          <p:cNvSpPr>
            <a:spLocks noGrp="1"/>
          </p:cNvSpPr>
          <p:nvPr>
            <p:ph type="ftr" idx="26"/>
          </p:nvPr>
        </p:nvSpPr>
        <p:spPr>
          <a:xfrm>
            <a:off x="4165560" y="6248520"/>
            <a:ext cx="3860280" cy="456840"/>
          </a:xfrm>
          <a:prstGeom prst="rect">
            <a:avLst/>
          </a:prstGeom>
          <a:noFill/>
          <a:ln w="9360">
            <a:noFill/>
          </a:ln>
        </p:spPr>
        <p:txBody>
          <a:bodyPr numCol="1" spcCol="0" lIns="91440" rIns="91440" tIns="45720" bIns="45720" anchor="t">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&lt;footer&gt;</a:t>
            </a:r>
            <a:endParaRPr b="0" lang="en-US" sz="1400" strike="noStrike" u="none">
              <a:solidFill>
                <a:srgbClr val="000000"/>
              </a:solidFill>
              <a:effectLst/>
              <a:uFillTx/>
              <a:latin typeface="Times New Roman"/>
            </a:endParaRPr>
          </a:p>
        </p:txBody>
      </p:sp>
      <p:sp>
        <p:nvSpPr>
          <p:cNvPr id="46" name="PlaceHolder 3"/>
          <p:cNvSpPr>
            <a:spLocks noGrp="1"/>
          </p:cNvSpPr>
          <p:nvPr>
            <p:ph type="sldNum" idx="27"/>
          </p:nvPr>
        </p:nvSpPr>
        <p:spPr>
          <a:xfrm>
            <a:off x="8737560" y="6248520"/>
            <a:ext cx="2539800" cy="456840"/>
          </a:xfrm>
          <a:prstGeom prst="rect">
            <a:avLst/>
          </a:prstGeom>
          <a:noFill/>
          <a:ln w="9360">
            <a:noFill/>
          </a:ln>
        </p:spPr>
        <p:txBody>
          <a:bodyPr numCol="1" spcCol="0" lIns="91440" rIns="91440" tIns="45720" bIns="45720" anchor="t">
            <a:noAutofit/>
          </a:bodyPr>
          <a:lstStyle>
            <a:lvl1pPr indent="0" algn="r">
              <a:lnSpc>
                <a:spcPct val="100000"/>
              </a:lnSpc>
              <a:buNone/>
              <a:defRPr b="0" lang="en-US" sz="1400" strike="noStrike" u="none">
                <a:solidFill>
                  <a:schemeClr val="dk1"/>
                </a:solidFill>
                <a:effectLst/>
                <a:uFillTx/>
                <a:latin typeface="Times New Roman"/>
              </a:defRPr>
            </a:lvl1pPr>
          </a:lstStyle>
          <a:p>
            <a:pPr indent="0" algn="r">
              <a:lnSpc>
                <a:spcPct val="100000"/>
              </a:lnSpc>
              <a:buNone/>
            </a:pPr>
            <a:fld id="{BEBBF77D-7AA4-4E7C-815D-47240CFAC444}" type="slidenum">
              <a:rPr b="0" lang="en-US" sz="1400" strike="noStrike" u="none">
                <a:solidFill>
                  <a:schemeClr val="dk1"/>
                </a:solidFill>
                <a:effectLst/>
                <a:uFillTx/>
                <a:latin typeface="Times New Roman"/>
              </a:rPr>
              <a:t>&lt;number&gt;</a:t>
            </a:fld>
            <a:endParaRPr b="0" lang="en-US" sz="14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hyperlink" Target="https://www.conference-board.org/topics/us-leading-indicators" TargetMode="External"/><Relationship Id="rId3" Type="http://schemas.openxmlformats.org/officeDocument/2006/relationships/slideLayout" Target="../slideLayouts/slideLayout4.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 Id="rId9" Type="http://schemas.openxmlformats.org/officeDocument/2006/relationships/slideLayout" Target="../slideLayouts/slideLayout4.xml"/><Relationship Id="rId10"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hyperlink" Target="https://finance.yahoo.com/cryptocurrencies" TargetMode="External"/><Relationship Id="rId3" Type="http://schemas.openxmlformats.org/officeDocument/2006/relationships/hyperlink" Target="https://www.morningstar.com/etfs/spot-bitcoin-etfs-are-here-should-you-invest" TargetMode="External"/><Relationship Id="rId4" Type="http://schemas.openxmlformats.org/officeDocument/2006/relationships/slideLayout" Target="../slideLayouts/slideLayout4.xml"/><Relationship Id="rId5"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hyperlink" Target="https://www.advisorperspectives.com/commentaries/2020/06/12/the-math-is-on-investors-side" TargetMode="External"/><Relationship Id="rId3" Type="http://schemas.openxmlformats.org/officeDocument/2006/relationships/image" Target="../media/image67.png"/><Relationship Id="rId4" Type="http://schemas.openxmlformats.org/officeDocument/2006/relationships/slideLayout" Target="../slideLayouts/slideLayout4.xml"/><Relationship Id="rId5"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hyperlink" Target="https://deltaim.com/team/" TargetMode="External"/><Relationship Id="rId4" Type="http://schemas.openxmlformats.org/officeDocument/2006/relationships/image" Target="../media/image70.png"/><Relationship Id="rId5" Type="http://schemas.openxmlformats.org/officeDocument/2006/relationships/slideLayout" Target="../slideLayouts/slideLayout4.xml"/><Relationship Id="rId6"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71.png"/><Relationship Id="rId2" Type="http://schemas.openxmlformats.org/officeDocument/2006/relationships/hyperlink" Target="https://www.naaim.org/programs/naaim-exposure-index/" TargetMode="Externa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slideLayout" Target="../slideLayouts/slideLayout4.xml"/><Relationship Id="rId6"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74.wmf"/><Relationship Id="rId2" Type="http://schemas.openxmlformats.org/officeDocument/2006/relationships/image" Target="../media/image75.wmf"/><Relationship Id="rId3" Type="http://schemas.openxmlformats.org/officeDocument/2006/relationships/image" Target="../media/image76.wmf"/><Relationship Id="rId4" Type="http://schemas.openxmlformats.org/officeDocument/2006/relationships/slideLayout" Target="../slideLayouts/slideLayout4.xml"/><Relationship Id="rId5"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hyperlink" Target="https://finance.yahoo.com/news/a-crucial-jobs-report-meets-a-stock-market-at-all-time-highs-what-to-know-this-week-113259792.html" TargetMode="External"/><Relationship Id="rId2" Type="http://schemas.openxmlformats.org/officeDocument/2006/relationships/image" Target="../media/image77.png"/><Relationship Id="rId3" Type="http://schemas.openxmlformats.org/officeDocument/2006/relationships/slideLayout" Target="../slideLayouts/slideLayout4.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hyperlink" Target="https://youtu.be/Cn8aRNqe-8M?si=Yj0VXLtKGyWPuu6R" TargetMode="External"/><Relationship Id="rId2" Type="http://schemas.openxmlformats.org/officeDocument/2006/relationships/image" Target="../media/image78.png"/><Relationship Id="rId3" Type="http://schemas.openxmlformats.org/officeDocument/2006/relationships/slideLayout" Target="../slideLayouts/slideLayout4.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79.png"/><Relationship Id="rId2" Type="http://schemas.openxmlformats.org/officeDocument/2006/relationships/image" Target="../media/image80.png"/><Relationship Id="rId3" Type="http://schemas.openxmlformats.org/officeDocument/2006/relationships/slideLayout" Target="../slideLayouts/slideLayout4.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hyperlink" Target="https://am.jpmorgan.com/content/dam/jpm-am-aem/global/en/insights/eye-on-the-market/regularly-scheduled-programming-amv.pdf" TargetMode="External"/><Relationship Id="rId2" Type="http://schemas.openxmlformats.org/officeDocument/2006/relationships/image" Target="../media/image81.png"/><Relationship Id="rId3" Type="http://schemas.openxmlformats.org/officeDocument/2006/relationships/slideLayout" Target="../slideLayouts/slideLayout4.xml"/><Relationship Id="rId4"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82.jpeg"/><Relationship Id="rId2" Type="http://schemas.openxmlformats.org/officeDocument/2006/relationships/hyperlink" Target="https://youtu.be/86BC_yxLp2E?si=be4xo8oyoyHjOadM" TargetMode="External"/><Relationship Id="rId3" Type="http://schemas.openxmlformats.org/officeDocument/2006/relationships/hyperlink" Target="https://en.wikipedia.org/wiki/Scott_Sagan" TargetMode="External"/><Relationship Id="rId4" Type="http://schemas.openxmlformats.org/officeDocument/2006/relationships/slideLayout" Target="../slideLayouts/slideLayout4.xml"/><Relationship Id="rId5" Type="http://schemas.openxmlformats.org/officeDocument/2006/relationships/notesSlide" Target="../notesSlides/notesSlide2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hyperlink" Target="https://www.federalreserve.gov/newsevents/pressreleases/monetary20220921a.htm" TargetMode="External"/><Relationship Id="rId4" Type="http://schemas.openxmlformats.org/officeDocument/2006/relationships/slideLayout" Target="../slideLayouts/slideLayout4.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https://home.treasury.gov/resource-center/data-chart-center/interest-rates/TextView?type=daily_treasury_yield_curve&amp;field_tdr_date_value_month=202209" TargetMode="External"/><Relationship Id="rId6" Type="http://schemas.openxmlformats.org/officeDocument/2006/relationships/hyperlink" Target="https://fred.stlouisfed.org/series/WALCL" TargetMode="External"/><Relationship Id="rId7" Type="http://schemas.openxmlformats.org/officeDocument/2006/relationships/hyperlink" Target="https://fred.stlouisfed.org/series/DGS2" TargetMode="External"/><Relationship Id="rId8" Type="http://schemas.openxmlformats.org/officeDocument/2006/relationships/hyperlink" Target="https://fred.stlouisfed.org/series/T10Y3M" TargetMode="External"/><Relationship Id="rId9" Type="http://schemas.openxmlformats.org/officeDocument/2006/relationships/hyperlink" Target="https://fred.stlouisfed.org/series/T10Y2Y"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slideLayout" Target="../slideLayouts/slideLayout4.xml"/><Relationship Id="rId1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hyperlink" Target="https://www.marketwatch.com/investing/futures" TargetMode="External"/><Relationship Id="rId9" Type="http://schemas.openxmlformats.org/officeDocument/2006/relationships/image" Target="../media/image16.png"/><Relationship Id="rId10" Type="http://schemas.openxmlformats.org/officeDocument/2006/relationships/image" Target="../media/image17.png"/><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slideLayout" Target="../slideLayouts/slideLayout4.xml"/><Relationship Id="rId1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hyperlink" Target="https://fred.stlouisfed.org/series/CPIAUCNS" TargetMode="External"/><Relationship Id="rId6" Type="http://schemas.openxmlformats.org/officeDocument/2006/relationships/hyperlink" Target="https://fred.stlouisfed.org/series/PCEPILFE" TargetMode="External"/><Relationship Id="rId7" Type="http://schemas.openxmlformats.org/officeDocument/2006/relationships/hyperlink" Target="https://fred.stlouisfed.org/series/PPIFIS" TargetMode="External"/><Relationship Id="rId8" Type="http://schemas.openxmlformats.org/officeDocument/2006/relationships/hyperlink" Target="https://fred.stlouisfed.org/series/IR" TargetMode="External"/><Relationship Id="rId9" Type="http://schemas.openxmlformats.org/officeDocument/2006/relationships/image" Target="../media/image25.png"/><Relationship Id="rId10" Type="http://schemas.openxmlformats.org/officeDocument/2006/relationships/hyperlink" Target="https://www.newyorkfed.org/research/policy/gscpi#/interactive" TargetMode="External"/><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image" Target="../media/image28.png"/><Relationship Id="rId14" Type="http://schemas.openxmlformats.org/officeDocument/2006/relationships/hyperlink" Target="https://fred.stlouisfed.org/series/MICH" TargetMode="External"/><Relationship Id="rId15" Type="http://schemas.openxmlformats.org/officeDocument/2006/relationships/hyperlink" Target="https://fred.stlouisfed.org/series/MICH" TargetMode="External"/><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slideLayout" Target="../slideLayouts/slideLayout4.xml"/><Relationship Id="rId19"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hyperlink" Target="https://fred.stlouisfed.org/series/JTS1000JOR" TargetMode="External"/><Relationship Id="rId4" Type="http://schemas.openxmlformats.org/officeDocument/2006/relationships/hyperlink" Target="https://fred.stlouisfed.org/series/JTS1000TSR" TargetMode="External"/><Relationship Id="rId5" Type="http://schemas.openxmlformats.org/officeDocument/2006/relationships/hyperlink" Target="https://fred.stlouisfed.org/series/JTS1000HIR" TargetMode="External"/><Relationship Id="rId6" Type="http://schemas.openxmlformats.org/officeDocument/2006/relationships/hyperlink" Target="https://fred.stlouisfed.org/series/JTS1000QUR" TargetMode="External"/><Relationship Id="rId7" Type="http://schemas.openxmlformats.org/officeDocument/2006/relationships/hyperlink" Target="https://www.bls.gov/news.release/jolts.nr0.htm" TargetMode="External"/><Relationship Id="rId8" Type="http://schemas.openxmlformats.org/officeDocument/2006/relationships/hyperlink" Target="https://www.bls.gov/charts/job-openings-and-labor-turnover/unemp-per-job-opening.htm" TargetMode="External"/><Relationship Id="rId9" Type="http://schemas.openxmlformats.org/officeDocument/2006/relationships/image" Target="../media/image33.png"/><Relationship Id="rId10" Type="http://schemas.openxmlformats.org/officeDocument/2006/relationships/slideLayout" Target="../slideLayouts/slideLayout4.xml"/><Relationship Id="rId11"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hyperlink" Target="https://www.atlantafed.org/chcs/wage-growth-tracker" TargetMode="External"/><Relationship Id="rId7" Type="http://schemas.openxmlformats.org/officeDocument/2006/relationships/hyperlink" Target="https://fred.stlouisfed.org/series/CES0500000003" TargetMode="External"/><Relationship Id="rId8" Type="http://schemas.openxmlformats.org/officeDocument/2006/relationships/hyperlink" Target="https://fred.stlouisfed.org/series/unrate" TargetMode="External"/><Relationship Id="rId9" Type="http://schemas.openxmlformats.org/officeDocument/2006/relationships/hyperlink" Target="https://fred.stlouisfed.org/series/ICSA" TargetMode="External"/><Relationship Id="rId10" Type="http://schemas.openxmlformats.org/officeDocument/2006/relationships/hyperlink" Target="https://www.labormarketinfo.edd.ca.gov/file/lfmonth/sjos$pds.pdf" TargetMode="External"/><Relationship Id="rId11" Type="http://schemas.openxmlformats.org/officeDocument/2006/relationships/image" Target="../media/image39.png"/><Relationship Id="rId12" Type="http://schemas.openxmlformats.org/officeDocument/2006/relationships/image" Target="../media/image40.png"/><Relationship Id="rId13" Type="http://schemas.openxmlformats.org/officeDocument/2006/relationships/image" Target="../media/image41.png"/><Relationship Id="rId14" Type="http://schemas.openxmlformats.org/officeDocument/2006/relationships/hyperlink" Target="https://fred.stlouisfed.org/series/PAYEMS" TargetMode="External"/><Relationship Id="rId15" Type="http://schemas.openxmlformats.org/officeDocument/2006/relationships/image" Target="../media/image42.png"/><Relationship Id="rId16" Type="http://schemas.openxmlformats.org/officeDocument/2006/relationships/image" Target="../media/image43.png"/><Relationship Id="rId17" Type="http://schemas.openxmlformats.org/officeDocument/2006/relationships/image" Target="../media/image44.png"/><Relationship Id="rId18" Type="http://schemas.openxmlformats.org/officeDocument/2006/relationships/slideLayout" Target="../slideLayouts/slideLayout4.xml"/><Relationship Id="rId19"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hyperlink" Target="https://www.atlantafed.org/cqer/research/gdpnow" TargetMode="External"/><Relationship Id="rId7" Type="http://schemas.openxmlformats.org/officeDocument/2006/relationships/image" Target="../media/image50.png"/><Relationship Id="rId8" Type="http://schemas.openxmlformats.org/officeDocument/2006/relationships/hyperlink" Target="https://tradingeconomics.com/united-states/non-manufacturing-pmi" TargetMode="External"/><Relationship Id="rId9" Type="http://schemas.openxmlformats.org/officeDocument/2006/relationships/image" Target="../media/image51.png"/><Relationship Id="rId10" Type="http://schemas.openxmlformats.org/officeDocument/2006/relationships/hyperlink" Target="https://tradingeconomics.com/united-states/business-confidence" TargetMode="External"/><Relationship Id="rId11" Type="http://schemas.openxmlformats.org/officeDocument/2006/relationships/image" Target="../media/image52.png"/><Relationship Id="rId12" Type="http://schemas.openxmlformats.org/officeDocument/2006/relationships/image" Target="../media/image50.png"/><Relationship Id="rId13" Type="http://schemas.openxmlformats.org/officeDocument/2006/relationships/hyperlink" Target="https://fred.stlouisfed.org/series/LB0000031Q020SBEA" TargetMode="External"/><Relationship Id="rId14" Type="http://schemas.openxmlformats.org/officeDocument/2006/relationships/image" Target="../media/image53.png"/><Relationship Id="rId15" Type="http://schemas.openxmlformats.org/officeDocument/2006/relationships/image" Target="../media/image54.png"/><Relationship Id="rId16" Type="http://schemas.openxmlformats.org/officeDocument/2006/relationships/image" Target="../media/image55.png"/><Relationship Id="rId17" Type="http://schemas.openxmlformats.org/officeDocument/2006/relationships/slideLayout" Target="../slideLayouts/slideLayout4.xml"/><Relationship Id="rId18"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PlaceHolder 1"/>
          <p:cNvSpPr>
            <a:spLocks noGrp="1"/>
          </p:cNvSpPr>
          <p:nvPr>
            <p:ph type="title"/>
          </p:nvPr>
        </p:nvSpPr>
        <p:spPr>
          <a:xfrm>
            <a:off x="914400" y="2130480"/>
            <a:ext cx="10362960" cy="1929600"/>
          </a:xfrm>
          <a:prstGeom prst="rect">
            <a:avLst/>
          </a:prstGeom>
          <a:noFill/>
          <a:ln w="0">
            <a:noFill/>
          </a:ln>
        </p:spPr>
        <p:txBody>
          <a:bodyPr numCol="1" spcCol="0" lIns="91440" rIns="91440" tIns="45720" bIns="45720" anchor="ctr">
            <a:noAutofit/>
          </a:bodyPr>
          <a:p>
            <a:pPr indent="0" algn="ctr">
              <a:lnSpc>
                <a:spcPct val="100000"/>
              </a:lnSpc>
              <a:buNone/>
            </a:pPr>
            <a:r>
              <a:rPr b="0" lang="en-US" sz="4400" strike="noStrike" u="none">
                <a:solidFill>
                  <a:schemeClr val="dk2"/>
                </a:solidFill>
                <a:effectLst/>
                <a:uFillTx/>
                <a:latin typeface="Times New Roman"/>
              </a:rPr>
              <a:t>Economy and Markets</a:t>
            </a:r>
            <a:endParaRPr b="0" lang="en-US" sz="4400" strike="noStrike" u="none">
              <a:solidFill>
                <a:schemeClr val="dk1"/>
              </a:solidFill>
              <a:effectLst/>
              <a:uFillTx/>
              <a:latin typeface="Times New Roman"/>
            </a:endParaRPr>
          </a:p>
        </p:txBody>
      </p:sp>
      <p:sp>
        <p:nvSpPr>
          <p:cNvPr id="66" name="PlaceHolder 2"/>
          <p:cNvSpPr>
            <a:spLocks noGrp="1"/>
          </p:cNvSpPr>
          <p:nvPr>
            <p:ph type="subTitle"/>
          </p:nvPr>
        </p:nvSpPr>
        <p:spPr>
          <a:xfrm>
            <a:off x="1828800" y="4416840"/>
            <a:ext cx="8534160" cy="939600"/>
          </a:xfrm>
          <a:prstGeom prst="rect">
            <a:avLst/>
          </a:prstGeom>
          <a:noFill/>
          <a:ln w="0">
            <a:noFill/>
          </a:ln>
        </p:spPr>
        <p:txBody>
          <a:bodyPr numCol="1" spcCol="0" lIns="91440" rIns="91440" tIns="45720" bIns="45720" anchor="t">
            <a:noAutofit/>
          </a:bodyPr>
          <a:p>
            <a:pPr indent="0" algn="ctr">
              <a:lnSpc>
                <a:spcPct val="100000"/>
              </a:lnSpc>
              <a:spcBef>
                <a:spcPts val="641"/>
              </a:spcBef>
              <a:buNone/>
              <a:tabLst>
                <a:tab algn="l" pos="0"/>
              </a:tabLst>
            </a:pPr>
            <a:r>
              <a:rPr b="0" lang="en-US" sz="3200" strike="noStrike" u="none">
                <a:solidFill>
                  <a:schemeClr val="dk1"/>
                </a:solidFill>
                <a:effectLst/>
                <a:uFillTx/>
                <a:latin typeface="Times New Roman"/>
              </a:rPr>
              <a:t>07/03/2025</a:t>
            </a:r>
            <a:endParaRPr b="0" lang="en-US" sz="3200" strike="noStrike" u="none">
              <a:solidFill>
                <a:srgbClr val="000000"/>
              </a:solidFill>
              <a:effectLst/>
              <a:uFillTx/>
              <a:latin typeface="Arial"/>
            </a:endParaRPr>
          </a:p>
          <a:p>
            <a:pPr indent="0" algn="ctr">
              <a:lnSpc>
                <a:spcPct val="100000"/>
              </a:lnSpc>
              <a:spcBef>
                <a:spcPts val="641"/>
              </a:spcBef>
              <a:buNone/>
              <a:tabLst>
                <a:tab algn="l" pos="0"/>
              </a:tabLst>
            </a:pPr>
            <a:endParaRPr b="0" lang="en-US" sz="3200" strike="noStrike" u="none">
              <a:solidFill>
                <a:srgbClr val="000000"/>
              </a:solidFill>
              <a:effectLst/>
              <a:uFillTx/>
              <a:latin typeface="Arial"/>
            </a:endParaRPr>
          </a:p>
          <a:p>
            <a:pPr indent="0" algn="ctr">
              <a:lnSpc>
                <a:spcPct val="100000"/>
              </a:lnSpc>
              <a:spcBef>
                <a:spcPts val="641"/>
              </a:spcBef>
              <a:buNone/>
              <a:tabLst>
                <a:tab algn="l" pos="0"/>
              </a:tabLst>
            </a:pPr>
            <a:endParaRPr b="0" lang="en-US" sz="3200" strike="noStrike" u="none">
              <a:solidFill>
                <a:srgbClr val="000000"/>
              </a:solidFill>
              <a:effectLst/>
              <a:uFillTx/>
              <a:latin typeface="Arial"/>
            </a:endParaRPr>
          </a:p>
          <a:p>
            <a:pPr indent="0" algn="ctr">
              <a:lnSpc>
                <a:spcPct val="100000"/>
              </a:lnSpc>
              <a:spcBef>
                <a:spcPts val="360"/>
              </a:spcBef>
              <a:buNone/>
              <a:tabLst>
                <a:tab algn="l" pos="0"/>
              </a:tabLst>
            </a:pPr>
            <a:r>
              <a:rPr b="0" lang="en-US" sz="1800" strike="noStrike" u="none">
                <a:solidFill>
                  <a:schemeClr val="dk1"/>
                </a:solidFill>
                <a:effectLst/>
                <a:uFillTx/>
                <a:latin typeface="CIDFont+F3"/>
              </a:rPr>
              <a:t>© Gilbert Ho, 2025. All Rights Reserved.</a:t>
            </a:r>
            <a:endParaRPr b="0" lang="en-US" sz="1800" strike="noStrike" u="none">
              <a:solidFill>
                <a:srgbClr val="000000"/>
              </a:solidFill>
              <a:effectLst/>
              <a:uFillTx/>
              <a:latin typeface="Arial"/>
            </a:endParaRPr>
          </a:p>
          <a:p>
            <a:pPr indent="0" algn="ctr">
              <a:lnSpc>
                <a:spcPct val="100000"/>
              </a:lnSpc>
              <a:spcBef>
                <a:spcPts val="641"/>
              </a:spcBef>
              <a:buNone/>
              <a:tabLst>
                <a:tab algn="l" pos="0"/>
              </a:tabLst>
            </a:pPr>
            <a:endParaRPr b="0" lang="en-US"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3" name="Picture 12" descr=""/>
          <p:cNvPicPr/>
          <p:nvPr/>
        </p:nvPicPr>
        <p:blipFill>
          <a:blip r:embed="rId1"/>
          <a:stretch/>
        </p:blipFill>
        <p:spPr>
          <a:xfrm>
            <a:off x="1143720" y="1400040"/>
            <a:ext cx="9904320" cy="4970160"/>
          </a:xfrm>
          <a:prstGeom prst="rect">
            <a:avLst/>
          </a:prstGeom>
          <a:noFill/>
          <a:ln w="0">
            <a:noFill/>
          </a:ln>
        </p:spPr>
      </p:pic>
      <p:sp>
        <p:nvSpPr>
          <p:cNvPr id="224" name="TextBox 15"/>
          <p:cNvSpPr/>
          <p:nvPr/>
        </p:nvSpPr>
        <p:spPr>
          <a:xfrm>
            <a:off x="1617120" y="613440"/>
            <a:ext cx="8957520" cy="820440"/>
          </a:xfrm>
          <a:prstGeom prst="rect">
            <a:avLst/>
          </a:prstGeom>
          <a:noFill/>
          <a:ln w="0">
            <a:noFill/>
          </a:ln>
        </p:spPr>
        <p:style>
          <a:lnRef idx="0"/>
          <a:fillRef idx="0"/>
          <a:effectRef idx="0"/>
          <a:fontRef idx="minor"/>
        </p:style>
        <p:txBody>
          <a:bodyPr lIns="90000" rIns="90000" tIns="45000" bIns="45000" anchor="t">
            <a:spAutoFit/>
          </a:bodyPr>
          <a:p>
            <a:pPr algn="ctr">
              <a:lnSpc>
                <a:spcPct val="150000"/>
              </a:lnSpc>
            </a:pPr>
            <a:r>
              <a:rPr b="1" lang="en-US" sz="1600" strike="noStrike" u="none">
                <a:solidFill>
                  <a:srgbClr val="0073b5"/>
                </a:solidFill>
                <a:effectLst/>
                <a:uFillTx/>
                <a:latin typeface="Avenir LT W01_85 Heavy1475544"/>
              </a:rPr>
              <a:t>The LEI’s negative six-month growth rate and contraction in the diffusion index over the past six months </a:t>
            </a:r>
            <a:r>
              <a:rPr b="1" lang="en-US" sz="1600" strike="noStrike" u="none">
                <a:solidFill>
                  <a:srgbClr val="ff0000"/>
                </a:solidFill>
                <a:effectLst/>
                <a:uFillTx/>
                <a:latin typeface="Avenir LT W01_85 Heavy1475544"/>
              </a:rPr>
              <a:t>triggered the recession signal in May</a:t>
            </a:r>
            <a:endParaRPr b="0" lang="en-US" sz="1600" strike="noStrike" u="none">
              <a:solidFill>
                <a:srgbClr val="000000"/>
              </a:solidFill>
              <a:effectLst/>
              <a:uFillTx/>
              <a:latin typeface="Arial"/>
            </a:endParaRPr>
          </a:p>
        </p:txBody>
      </p:sp>
      <p:sp>
        <p:nvSpPr>
          <p:cNvPr id="225" name="PlaceHolder 1"/>
          <p:cNvSpPr>
            <a:spLocks noGrp="1"/>
          </p:cNvSpPr>
          <p:nvPr>
            <p:ph type="title"/>
          </p:nvPr>
        </p:nvSpPr>
        <p:spPr>
          <a:xfrm>
            <a:off x="0" y="-27720"/>
            <a:ext cx="12191760" cy="442800"/>
          </a:xfrm>
          <a:prstGeom prst="rect">
            <a:avLst/>
          </a:prstGeom>
          <a:noFill/>
          <a:ln w="0">
            <a:noFill/>
          </a:ln>
        </p:spPr>
        <p:txBody>
          <a:bodyPr numCol="1" spcCol="0" lIns="91440" rIns="91440" tIns="45720" bIns="45720" anchor="ctr">
            <a:noAutofit/>
          </a:bodyPr>
          <a:p>
            <a:pPr indent="0" algn="ctr">
              <a:lnSpc>
                <a:spcPct val="100000"/>
              </a:lnSpc>
              <a:buNone/>
            </a:pPr>
            <a:r>
              <a:rPr b="0" lang="en-US" sz="2800" strike="noStrike" u="none">
                <a:solidFill>
                  <a:schemeClr val="dk2"/>
                </a:solidFill>
                <a:effectLst/>
                <a:uFillTx/>
                <a:latin typeface="Times New Roman"/>
              </a:rPr>
              <a:t>Leading Economic Indicator</a:t>
            </a:r>
            <a:endParaRPr b="0" lang="en-US" sz="2800" strike="noStrike" u="none">
              <a:solidFill>
                <a:schemeClr val="dk1"/>
              </a:solidFill>
              <a:effectLst/>
              <a:uFillTx/>
              <a:latin typeface="Times New Roman"/>
            </a:endParaRPr>
          </a:p>
        </p:txBody>
      </p:sp>
      <p:sp>
        <p:nvSpPr>
          <p:cNvPr id="226" name="AutoShape 2" descr="Smoothed LEI"/>
          <p:cNvSpPr/>
          <p:nvPr/>
        </p:nvSpPr>
        <p:spPr>
          <a:xfrm>
            <a:off x="5943600" y="327672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n-US" sz="2400" strike="noStrike" u="none">
              <a:solidFill>
                <a:schemeClr val="dk1"/>
              </a:solidFill>
              <a:effectLst/>
              <a:uFillTx/>
              <a:latin typeface="Times New Roman"/>
            </a:endParaRPr>
          </a:p>
        </p:txBody>
      </p:sp>
      <p:sp>
        <p:nvSpPr>
          <p:cNvPr id="227" name="PlaceHolder 2"/>
          <p:cNvSpPr>
            <a:spLocks noGrp="1"/>
          </p:cNvSpPr>
          <p:nvPr>
            <p:ph/>
          </p:nvPr>
        </p:nvSpPr>
        <p:spPr>
          <a:xfrm>
            <a:off x="0" y="380160"/>
            <a:ext cx="12191760" cy="263520"/>
          </a:xfrm>
          <a:prstGeom prst="rect">
            <a:avLst/>
          </a:prstGeom>
          <a:noFill/>
          <a:ln w="0">
            <a:noFill/>
          </a:ln>
        </p:spPr>
        <p:txBody>
          <a:bodyPr numCol="1" spcCol="0" lIns="91440" rIns="91440" tIns="45720" bIns="45720" anchor="t">
            <a:noAutofit/>
          </a:bodyPr>
          <a:p>
            <a:pPr indent="0" algn="ctr">
              <a:lnSpc>
                <a:spcPct val="100000"/>
              </a:lnSpc>
              <a:spcBef>
                <a:spcPts val="159"/>
              </a:spcBef>
              <a:buNone/>
              <a:tabLst>
                <a:tab algn="l" pos="0"/>
              </a:tabLst>
            </a:pPr>
            <a:r>
              <a:rPr b="0" lang="en-US" sz="800" strike="noStrike" u="sng">
                <a:solidFill>
                  <a:srgbClr val="0070c0"/>
                </a:solidFill>
                <a:effectLst/>
                <a:uFillTx/>
                <a:latin typeface="Times New Roman"/>
                <a:hlinkClick r:id="rId2"/>
              </a:rPr>
              <a:t>US Leading Indicators (conference-board.org)</a:t>
            </a:r>
            <a:endParaRPr b="0" lang="en-US" sz="800" strike="noStrike" u="none">
              <a:solidFill>
                <a:schemeClr val="dk1"/>
              </a:solidFill>
              <a:effectLst/>
              <a:uFillTx/>
              <a:latin typeface="Times New Roman"/>
            </a:endParaRPr>
          </a:p>
        </p:txBody>
      </p:sp>
      <p:sp>
        <p:nvSpPr>
          <p:cNvPr id="228" name="TextBox 9"/>
          <p:cNvSpPr/>
          <p:nvPr/>
        </p:nvSpPr>
        <p:spPr>
          <a:xfrm>
            <a:off x="10308600" y="276120"/>
            <a:ext cx="103752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chemeClr val="dk1"/>
                </a:solidFill>
                <a:effectLst/>
                <a:uFillTx/>
                <a:latin typeface="Times New Roman"/>
              </a:rPr>
              <a:t>06/20/2025</a:t>
            </a:r>
            <a:endParaRPr b="0" lang="en-US" sz="1400" strike="noStrike" u="none">
              <a:solidFill>
                <a:srgbClr val="000000"/>
              </a:solidFill>
              <a:effectLst/>
              <a:uFillTx/>
              <a:latin typeface="Arial"/>
            </a:endParaRPr>
          </a:p>
        </p:txBody>
      </p:sp>
      <p:sp>
        <p:nvSpPr>
          <p:cNvPr id="229" name="PlaceHolder 3"/>
          <p:cNvSpPr>
            <a:spLocks noGrp="1"/>
          </p:cNvSpPr>
          <p:nvPr>
            <p:ph type="dt" idx="53"/>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230" name="PlaceHolder 4"/>
          <p:cNvSpPr>
            <a:spLocks noGrp="1"/>
          </p:cNvSpPr>
          <p:nvPr>
            <p:ph type="ftr" idx="54"/>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sp>
        <p:nvSpPr>
          <p:cNvPr id="231" name="TextBox 8"/>
          <p:cNvSpPr/>
          <p:nvPr/>
        </p:nvSpPr>
        <p:spPr>
          <a:xfrm>
            <a:off x="9645840" y="48960"/>
            <a:ext cx="1697400" cy="273240"/>
          </a:xfrm>
          <a:prstGeom prst="rect">
            <a:avLst/>
          </a:prstGeom>
          <a:solidFill>
            <a:schemeClr val="accent5">
              <a:lumMod val="20000"/>
              <a:lumOff val="80000"/>
            </a:schemeClr>
          </a:solidFill>
          <a:ln w="0">
            <a:solidFill>
              <a:srgbClr val="ff0000"/>
            </a:solidFill>
          </a:ln>
        </p:spPr>
        <p:style>
          <a:lnRef idx="0"/>
          <a:fillRef idx="0"/>
          <a:effectRef idx="0"/>
          <a:fontRef idx="minor"/>
        </p:style>
        <p:txBody>
          <a:bodyPr lIns="90000" rIns="90000" tIns="45000" bIns="45000" anchor="t">
            <a:spAutoFit/>
          </a:bodyPr>
          <a:p>
            <a:pPr algn="r">
              <a:lnSpc>
                <a:spcPct val="100000"/>
              </a:lnSpc>
            </a:pPr>
            <a:r>
              <a:rPr b="0" lang="en-US" sz="1200" strike="noStrike" u="none">
                <a:solidFill>
                  <a:schemeClr val="dk1"/>
                </a:solidFill>
                <a:effectLst/>
                <a:uFillTx/>
                <a:latin typeface="Times New Roman"/>
              </a:rPr>
              <a:t>Next release 07/21/2025</a:t>
            </a:r>
            <a:endParaRPr b="0" lang="en-US" sz="1200" strike="noStrike" u="none">
              <a:solidFill>
                <a:srgbClr val="000000"/>
              </a:solidFill>
              <a:effectLst/>
              <a:uFillTx/>
              <a:latin typeface="Arial"/>
            </a:endParaRPr>
          </a:p>
        </p:txBody>
      </p:sp>
      <p:sp>
        <p:nvSpPr>
          <p:cNvPr id="6" name="PlaceHolder 5"/>
          <p:cNvSpPr>
            <a:spLocks noGrp="1"/>
          </p:cNvSpPr>
          <p:nvPr>
            <p:ph type="sldNum" idx="3"/>
          </p:nvPr>
        </p:nvSpPr>
        <p:spPr/>
        <p:txBody>
          <a:bodyPr/>
          <a:p>
            <a:fld id="{DFD68268-A350-41E4-963C-D6D7C9657CB2}" type="slidenum">
              <a:t>10</a:t>
            </a:fld>
          </a:p>
        </p:txBody>
      </p:sp>
    </p:spTree>
  </p:cSld>
  <mc:AlternateContent>
    <mc:Choice Requires="p14">
      <p:transition spd="slow" p14:dur="2000"/>
    </mc:Choice>
    <mc:Fallback>
      <p:transition spd="slow"/>
    </mc:Fallback>
  </mc:AlternateContent>
  <p:timing>
    <p:tnLst>
      <p:par>
        <p:cTn id="559" dur="indefinite" restart="never" nodeType="tmRoot">
          <p:childTnLst>
            <p:seq>
              <p:cTn id="560" dur="indefinite" nodeType="mainSeq">
                <p:childTnLst>
                  <p:par>
                    <p:cTn id="561" fill="hold">
                      <p:stCondLst>
                        <p:cond delay="indefinite"/>
                      </p:stCondLst>
                      <p:childTnLst>
                        <p:par>
                          <p:cTn id="562" fill="hold">
                            <p:stCondLst>
                              <p:cond delay="0"/>
                            </p:stCondLst>
                            <p:childTnLst>
                              <p:par>
                                <p:cTn id="563" nodeType="clickEffect" fill="hold" presetClass="entr" presetID="2" presetSubtype="4">
                                  <p:stCondLst>
                                    <p:cond delay="0"/>
                                  </p:stCondLst>
                                  <p:childTnLst>
                                    <p:set>
                                      <p:cBhvr>
                                        <p:cTn id="564" dur="1" fill="hold">
                                          <p:stCondLst>
                                            <p:cond delay="0"/>
                                          </p:stCondLst>
                                        </p:cTn>
                                        <p:tgtEl>
                                          <p:spTgt spid="224"/>
                                        </p:tgtEl>
                                        <p:attrNameLst>
                                          <p:attrName>style.visibility</p:attrName>
                                        </p:attrNameLst>
                                      </p:cBhvr>
                                      <p:to>
                                        <p:strVal val="visible"/>
                                      </p:to>
                                    </p:set>
                                    <p:anim calcmode="lin" valueType="num">
                                      <p:cBhvr additive="repl">
                                        <p:cTn id="565" dur="500" fill="hold"/>
                                        <p:tgtEl>
                                          <p:spTgt spid="224"/>
                                        </p:tgtEl>
                                        <p:attrNameLst>
                                          <p:attrName>ppt_x</p:attrName>
                                        </p:attrNameLst>
                                      </p:cBhvr>
                                      <p:tavLst>
                                        <p:tav tm="0">
                                          <p:val>
                                            <p:strVal val="#ppt_x"/>
                                          </p:val>
                                        </p:tav>
                                        <p:tav tm="100000">
                                          <p:val>
                                            <p:strVal val="#ppt_x"/>
                                          </p:val>
                                        </p:tav>
                                      </p:tavLst>
                                    </p:anim>
                                    <p:anim calcmode="lin" valueType="num">
                                      <p:cBhvr additive="repl">
                                        <p:cTn id="566" dur="500" fill="hold"/>
                                        <p:tgtEl>
                                          <p:spTgt spid="224"/>
                                        </p:tgtEl>
                                        <p:attrNameLst>
                                          <p:attrName>ppt_y</p:attrName>
                                        </p:attrNameLst>
                                      </p:cBhvr>
                                      <p:tavLst>
                                        <p:tav tm="0">
                                          <p:val>
                                            <p:strVal val="1+#ppt_h/2"/>
                                          </p:val>
                                        </p:tav>
                                        <p:tav tm="100000">
                                          <p:val>
                                            <p:strVal val="#ppt_y"/>
                                          </p:val>
                                        </p:tav>
                                      </p:tavLst>
                                    </p:anim>
                                  </p:childTnLst>
                                </p:cTn>
                              </p:par>
                            </p:childTnLst>
                          </p:cTn>
                        </p:par>
                      </p:childTnLst>
                    </p:cTn>
                  </p:par>
                  <p:par>
                    <p:cTn id="567" fill="hold">
                      <p:stCondLst>
                        <p:cond delay="indefinite"/>
                      </p:stCondLst>
                      <p:childTnLst>
                        <p:par>
                          <p:cTn id="568" fill="hold">
                            <p:stCondLst>
                              <p:cond delay="0"/>
                            </p:stCondLst>
                            <p:childTnLst>
                              <p:par>
                                <p:cTn id="569" nodeType="clickEffect" fill="hold" presetClass="entr" presetID="2" presetSubtype="4">
                                  <p:stCondLst>
                                    <p:cond delay="0"/>
                                  </p:stCondLst>
                                  <p:childTnLst>
                                    <p:set>
                                      <p:cBhvr>
                                        <p:cTn id="570" dur="1" fill="hold">
                                          <p:stCondLst>
                                            <p:cond delay="0"/>
                                          </p:stCondLst>
                                        </p:cTn>
                                        <p:tgtEl>
                                          <p:spTgt spid="231"/>
                                        </p:tgtEl>
                                        <p:attrNameLst>
                                          <p:attrName>style.visibility</p:attrName>
                                        </p:attrNameLst>
                                      </p:cBhvr>
                                      <p:to>
                                        <p:strVal val="visible"/>
                                      </p:to>
                                    </p:set>
                                    <p:anim calcmode="lin" valueType="num">
                                      <p:cBhvr additive="repl">
                                        <p:cTn id="571" dur="500" fill="hold"/>
                                        <p:tgtEl>
                                          <p:spTgt spid="231"/>
                                        </p:tgtEl>
                                        <p:attrNameLst>
                                          <p:attrName>ppt_x</p:attrName>
                                        </p:attrNameLst>
                                      </p:cBhvr>
                                      <p:tavLst>
                                        <p:tav tm="0">
                                          <p:val>
                                            <p:strVal val="#ppt_x"/>
                                          </p:val>
                                        </p:tav>
                                        <p:tav tm="100000">
                                          <p:val>
                                            <p:strVal val="#ppt_x"/>
                                          </p:val>
                                        </p:tav>
                                      </p:tavLst>
                                    </p:anim>
                                    <p:anim calcmode="lin" valueType="num">
                                      <p:cBhvr additive="repl">
                                        <p:cTn id="572" dur="500" fill="hold"/>
                                        <p:tgtEl>
                                          <p:spTgt spid="2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2" name="Picture 19" descr="A graph with numbers and lines&#10;&#10;AI-generated content may be incorrect."/>
          <p:cNvPicPr/>
          <p:nvPr/>
        </p:nvPicPr>
        <p:blipFill>
          <a:blip r:embed="rId1"/>
          <a:stretch/>
        </p:blipFill>
        <p:spPr>
          <a:xfrm>
            <a:off x="6095880" y="3534480"/>
            <a:ext cx="6095520" cy="3023640"/>
          </a:xfrm>
          <a:prstGeom prst="rect">
            <a:avLst/>
          </a:prstGeom>
          <a:noFill/>
          <a:ln w="0">
            <a:noFill/>
          </a:ln>
        </p:spPr>
      </p:pic>
      <p:pic>
        <p:nvPicPr>
          <p:cNvPr id="233" name="Picture 14" descr="A graph of stock market&#10;&#10;AI-generated content may be incorrect."/>
          <p:cNvPicPr/>
          <p:nvPr/>
        </p:nvPicPr>
        <p:blipFill>
          <a:blip r:embed="rId2"/>
          <a:stretch/>
        </p:blipFill>
        <p:spPr>
          <a:xfrm>
            <a:off x="0" y="3543120"/>
            <a:ext cx="6095520" cy="3015000"/>
          </a:xfrm>
          <a:prstGeom prst="rect">
            <a:avLst/>
          </a:prstGeom>
          <a:noFill/>
          <a:ln w="0">
            <a:noFill/>
          </a:ln>
        </p:spPr>
      </p:pic>
      <p:pic>
        <p:nvPicPr>
          <p:cNvPr id="234" name="Picture 11" descr="A graph with blue lines&#10;&#10;AI-generated content may be incorrect."/>
          <p:cNvPicPr/>
          <p:nvPr/>
        </p:nvPicPr>
        <p:blipFill>
          <a:blip r:embed="rId3"/>
          <a:stretch/>
        </p:blipFill>
        <p:spPr>
          <a:xfrm>
            <a:off x="0" y="649080"/>
            <a:ext cx="6095520" cy="2885040"/>
          </a:xfrm>
          <a:prstGeom prst="rect">
            <a:avLst/>
          </a:prstGeom>
          <a:noFill/>
          <a:ln w="0">
            <a:noFill/>
          </a:ln>
        </p:spPr>
      </p:pic>
      <p:pic>
        <p:nvPicPr>
          <p:cNvPr id="235" name="Picture 8" descr="A graph of stock market&#10;&#10;AI-generated content may be incorrect."/>
          <p:cNvPicPr/>
          <p:nvPr/>
        </p:nvPicPr>
        <p:blipFill>
          <a:blip r:embed="rId4"/>
          <a:stretch/>
        </p:blipFill>
        <p:spPr>
          <a:xfrm>
            <a:off x="6095880" y="649080"/>
            <a:ext cx="6095520" cy="2892600"/>
          </a:xfrm>
          <a:prstGeom prst="rect">
            <a:avLst/>
          </a:prstGeom>
          <a:noFill/>
          <a:ln w="0">
            <a:noFill/>
          </a:ln>
        </p:spPr>
      </p:pic>
      <p:sp>
        <p:nvSpPr>
          <p:cNvPr id="236" name="PlaceHolder 1"/>
          <p:cNvSpPr>
            <a:spLocks noGrp="1"/>
          </p:cNvSpPr>
          <p:nvPr>
            <p:ph type="title"/>
          </p:nvPr>
        </p:nvSpPr>
        <p:spPr>
          <a:xfrm>
            <a:off x="0" y="0"/>
            <a:ext cx="12191760" cy="456840"/>
          </a:xfrm>
          <a:prstGeom prst="rect">
            <a:avLst/>
          </a:prstGeom>
          <a:noFill/>
          <a:ln w="0">
            <a:noFill/>
          </a:ln>
        </p:spPr>
        <p:txBody>
          <a:bodyPr numCol="1" spcCol="0" lIns="91440" rIns="91440" tIns="45720" bIns="45720" anchor="ctr">
            <a:noAutofit/>
          </a:bodyPr>
          <a:p>
            <a:pPr indent="0" algn="ctr">
              <a:lnSpc>
                <a:spcPct val="100000"/>
              </a:lnSpc>
              <a:buNone/>
            </a:pPr>
            <a:r>
              <a:rPr b="0" lang="en-US" sz="2800" strike="noStrike" u="none">
                <a:solidFill>
                  <a:schemeClr val="dk1"/>
                </a:solidFill>
                <a:effectLst/>
                <a:uFillTx/>
                <a:latin typeface="Times New Roman"/>
              </a:rPr>
              <a:t>Selected Market Indicators - 5-Year View</a:t>
            </a:r>
            <a:endParaRPr b="0" lang="en-US" sz="2800" strike="noStrike" u="none">
              <a:solidFill>
                <a:schemeClr val="dk1"/>
              </a:solidFill>
              <a:effectLst/>
              <a:uFillTx/>
              <a:latin typeface="Times New Roman"/>
            </a:endParaRPr>
          </a:p>
        </p:txBody>
      </p:sp>
      <p:sp>
        <p:nvSpPr>
          <p:cNvPr id="237" name="PlaceHolder 2"/>
          <p:cNvSpPr>
            <a:spLocks noGrp="1"/>
          </p:cNvSpPr>
          <p:nvPr>
            <p:ph type="dt" idx="55"/>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238" name="PlaceHolder 3"/>
          <p:cNvSpPr>
            <a:spLocks noGrp="1"/>
          </p:cNvSpPr>
          <p:nvPr>
            <p:ph type="ftr" idx="56"/>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pic>
        <p:nvPicPr>
          <p:cNvPr id="239" name="Picture 17" descr=""/>
          <p:cNvPicPr/>
          <p:nvPr/>
        </p:nvPicPr>
        <p:blipFill>
          <a:blip r:embed="rId5"/>
          <a:stretch/>
        </p:blipFill>
        <p:spPr>
          <a:xfrm>
            <a:off x="0" y="732240"/>
            <a:ext cx="2076120" cy="138960"/>
          </a:xfrm>
          <a:prstGeom prst="rect">
            <a:avLst/>
          </a:prstGeom>
          <a:noFill/>
          <a:ln w="0">
            <a:noFill/>
          </a:ln>
        </p:spPr>
      </p:pic>
      <p:pic>
        <p:nvPicPr>
          <p:cNvPr id="240" name="Picture 21" descr=""/>
          <p:cNvPicPr/>
          <p:nvPr/>
        </p:nvPicPr>
        <p:blipFill>
          <a:blip r:embed="rId6"/>
          <a:stretch/>
        </p:blipFill>
        <p:spPr>
          <a:xfrm>
            <a:off x="6141240" y="729000"/>
            <a:ext cx="1442520" cy="138240"/>
          </a:xfrm>
          <a:prstGeom prst="rect">
            <a:avLst/>
          </a:prstGeom>
          <a:noFill/>
          <a:ln w="0">
            <a:noFill/>
          </a:ln>
        </p:spPr>
      </p:pic>
      <p:sp>
        <p:nvSpPr>
          <p:cNvPr id="241" name="TextBox 5"/>
          <p:cNvSpPr/>
          <p:nvPr/>
        </p:nvSpPr>
        <p:spPr>
          <a:xfrm>
            <a:off x="10354320" y="276120"/>
            <a:ext cx="101304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chemeClr val="dk1"/>
                </a:solidFill>
                <a:effectLst/>
                <a:uFillTx/>
                <a:latin typeface="Times New Roman"/>
              </a:rPr>
              <a:t>07/02/2025</a:t>
            </a:r>
            <a:endParaRPr b="0" lang="en-US" sz="1400" strike="noStrike" u="none">
              <a:solidFill>
                <a:srgbClr val="000000"/>
              </a:solidFill>
              <a:effectLst/>
              <a:uFillTx/>
              <a:latin typeface="Arial"/>
            </a:endParaRPr>
          </a:p>
        </p:txBody>
      </p:sp>
      <p:sp>
        <p:nvSpPr>
          <p:cNvPr id="242" name="TextBox 12"/>
          <p:cNvSpPr/>
          <p:nvPr/>
        </p:nvSpPr>
        <p:spPr>
          <a:xfrm>
            <a:off x="4628520" y="1578240"/>
            <a:ext cx="1262160" cy="334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600" strike="noStrike" u="none">
                <a:solidFill>
                  <a:srgbClr val="ff0000"/>
                </a:solidFill>
                <a:effectLst/>
                <a:uFillTx/>
                <a:latin typeface="Times New Roman"/>
              </a:rPr>
              <a:t>Range bound</a:t>
            </a:r>
            <a:endParaRPr b="0" lang="en-US" sz="1600" strike="noStrike" u="none">
              <a:solidFill>
                <a:srgbClr val="000000"/>
              </a:solidFill>
              <a:effectLst/>
              <a:uFillTx/>
              <a:latin typeface="Arial"/>
            </a:endParaRPr>
          </a:p>
        </p:txBody>
      </p:sp>
      <p:sp>
        <p:nvSpPr>
          <p:cNvPr id="243" name="TextBox 18"/>
          <p:cNvSpPr/>
          <p:nvPr/>
        </p:nvSpPr>
        <p:spPr>
          <a:xfrm>
            <a:off x="10744920" y="2515680"/>
            <a:ext cx="1279440" cy="334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600" strike="noStrike" u="none">
                <a:solidFill>
                  <a:srgbClr val="ff0000"/>
                </a:solidFill>
                <a:effectLst/>
                <a:uFillTx/>
                <a:latin typeface="Times New Roman"/>
              </a:rPr>
              <a:t>relative weak</a:t>
            </a:r>
            <a:endParaRPr b="0" lang="en-US" sz="1600" strike="noStrike" u="none">
              <a:solidFill>
                <a:srgbClr val="000000"/>
              </a:solidFill>
              <a:effectLst/>
              <a:uFillTx/>
              <a:latin typeface="Arial"/>
            </a:endParaRPr>
          </a:p>
        </p:txBody>
      </p:sp>
      <p:pic>
        <p:nvPicPr>
          <p:cNvPr id="244" name="Picture 23" descr=""/>
          <p:cNvPicPr/>
          <p:nvPr/>
        </p:nvPicPr>
        <p:blipFill>
          <a:blip r:embed="rId7"/>
          <a:stretch/>
        </p:blipFill>
        <p:spPr>
          <a:xfrm>
            <a:off x="45360" y="3634200"/>
            <a:ext cx="1946160" cy="153000"/>
          </a:xfrm>
          <a:prstGeom prst="rect">
            <a:avLst/>
          </a:prstGeom>
          <a:noFill/>
          <a:ln w="0">
            <a:noFill/>
          </a:ln>
        </p:spPr>
      </p:pic>
      <p:pic>
        <p:nvPicPr>
          <p:cNvPr id="245" name="Picture 24" descr=""/>
          <p:cNvPicPr/>
          <p:nvPr/>
        </p:nvPicPr>
        <p:blipFill>
          <a:blip r:embed="rId8"/>
          <a:stretch/>
        </p:blipFill>
        <p:spPr>
          <a:xfrm>
            <a:off x="6141240" y="3648600"/>
            <a:ext cx="1275120" cy="135000"/>
          </a:xfrm>
          <a:prstGeom prst="rect">
            <a:avLst/>
          </a:prstGeom>
          <a:noFill/>
          <a:ln w="0">
            <a:noFill/>
          </a:ln>
        </p:spPr>
      </p:pic>
      <p:sp>
        <p:nvSpPr>
          <p:cNvPr id="246" name="TextBox 27"/>
          <p:cNvSpPr/>
          <p:nvPr/>
        </p:nvSpPr>
        <p:spPr>
          <a:xfrm>
            <a:off x="4627440" y="5056560"/>
            <a:ext cx="1262160" cy="334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600" strike="noStrike" u="none">
                <a:solidFill>
                  <a:srgbClr val="ff0000"/>
                </a:solidFill>
                <a:effectLst/>
                <a:uFillTx/>
                <a:latin typeface="Times New Roman"/>
              </a:rPr>
              <a:t>Range bound</a:t>
            </a:r>
            <a:endParaRPr b="0" lang="en-US" sz="1600" strike="noStrike" u="none">
              <a:solidFill>
                <a:srgbClr val="000000"/>
              </a:solidFill>
              <a:effectLst/>
              <a:uFillTx/>
              <a:latin typeface="Arial"/>
            </a:endParaRPr>
          </a:p>
        </p:txBody>
      </p:sp>
      <p:sp>
        <p:nvSpPr>
          <p:cNvPr id="247" name="TextBox 28"/>
          <p:cNvSpPr/>
          <p:nvPr/>
        </p:nvSpPr>
        <p:spPr>
          <a:xfrm>
            <a:off x="10697760" y="5249520"/>
            <a:ext cx="1310400" cy="334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600" strike="noStrike" u="none">
                <a:solidFill>
                  <a:srgbClr val="ff0000"/>
                </a:solidFill>
                <a:effectLst/>
                <a:uFillTx/>
                <a:latin typeface="Times New Roman"/>
              </a:rPr>
              <a:t>consolidating</a:t>
            </a:r>
            <a:endParaRPr b="0" lang="en-US" sz="1600" strike="noStrike" u="none">
              <a:solidFill>
                <a:srgbClr val="000000"/>
              </a:solidFill>
              <a:effectLst/>
              <a:uFillTx/>
              <a:latin typeface="Arial"/>
            </a:endParaRPr>
          </a:p>
        </p:txBody>
      </p:sp>
      <p:sp>
        <p:nvSpPr>
          <p:cNvPr id="5" name="PlaceHolder 4"/>
          <p:cNvSpPr>
            <a:spLocks noGrp="1"/>
          </p:cNvSpPr>
          <p:nvPr>
            <p:ph type="sldNum" idx="3"/>
          </p:nvPr>
        </p:nvSpPr>
        <p:spPr/>
        <p:txBody>
          <a:bodyPr/>
          <a:p>
            <a:fld id="{8322DE53-06D9-42DB-BB3F-D1672DA8C479}" type="slidenum">
              <a:t>11</a:t>
            </a:fld>
          </a:p>
        </p:txBody>
      </p:sp>
    </p:spTree>
  </p:cSld>
  <mc:AlternateContent>
    <mc:Choice Requires="p14">
      <p:transition spd="slow" p14:dur="2000"/>
    </mc:Choice>
    <mc:Fallback>
      <p:transition spd="slow"/>
    </mc:Fallback>
  </mc:AlternateContent>
  <p:timing>
    <p:tnLst>
      <p:par>
        <p:cTn id="573" dur="indefinite" restart="never" nodeType="tmRoot">
          <p:childTnLst>
            <p:seq>
              <p:cTn id="574" dur="indefinite" nodeType="mainSeq">
                <p:childTnLst>
                  <p:par>
                    <p:cTn id="575" fill="hold">
                      <p:stCondLst>
                        <p:cond delay="indefinite"/>
                      </p:stCondLst>
                      <p:childTnLst>
                        <p:par>
                          <p:cTn id="576" fill="hold">
                            <p:stCondLst>
                              <p:cond delay="0"/>
                            </p:stCondLst>
                            <p:childTnLst>
                              <p:par>
                                <p:cTn id="577" nodeType="clickEffect" fill="hold" presetClass="entr" presetID="2" presetSubtype="4">
                                  <p:stCondLst>
                                    <p:cond delay="0"/>
                                  </p:stCondLst>
                                  <p:childTnLst>
                                    <p:set>
                                      <p:cBhvr>
                                        <p:cTn id="578" dur="1" fill="hold">
                                          <p:stCondLst>
                                            <p:cond delay="0"/>
                                          </p:stCondLst>
                                        </p:cTn>
                                        <p:tgtEl>
                                          <p:spTgt spid="239"/>
                                        </p:tgtEl>
                                        <p:attrNameLst>
                                          <p:attrName>style.visibility</p:attrName>
                                        </p:attrNameLst>
                                      </p:cBhvr>
                                      <p:to>
                                        <p:strVal val="visible"/>
                                      </p:to>
                                    </p:set>
                                    <p:anim calcmode="lin" valueType="num">
                                      <p:cBhvr additive="repl">
                                        <p:cTn id="579" dur="500" fill="hold"/>
                                        <p:tgtEl>
                                          <p:spTgt spid="239"/>
                                        </p:tgtEl>
                                        <p:attrNameLst>
                                          <p:attrName>ppt_x</p:attrName>
                                        </p:attrNameLst>
                                      </p:cBhvr>
                                      <p:tavLst>
                                        <p:tav tm="0">
                                          <p:val>
                                            <p:strVal val="#ppt_x"/>
                                          </p:val>
                                        </p:tav>
                                        <p:tav tm="100000">
                                          <p:val>
                                            <p:strVal val="#ppt_x"/>
                                          </p:val>
                                        </p:tav>
                                      </p:tavLst>
                                    </p:anim>
                                    <p:anim calcmode="lin" valueType="num">
                                      <p:cBhvr additive="repl">
                                        <p:cTn id="580" dur="500" fill="hold"/>
                                        <p:tgtEl>
                                          <p:spTgt spid="239"/>
                                        </p:tgtEl>
                                        <p:attrNameLst>
                                          <p:attrName>ppt_y</p:attrName>
                                        </p:attrNameLst>
                                      </p:cBhvr>
                                      <p:tavLst>
                                        <p:tav tm="0">
                                          <p:val>
                                            <p:strVal val="1+#ppt_h/2"/>
                                          </p:val>
                                        </p:tav>
                                        <p:tav tm="100000">
                                          <p:val>
                                            <p:strVal val="#ppt_y"/>
                                          </p:val>
                                        </p:tav>
                                      </p:tavLst>
                                    </p:anim>
                                  </p:childTnLst>
                                </p:cTn>
                              </p:par>
                              <p:par>
                                <p:cTn id="581" nodeType="withEffect" fill="hold" presetClass="entr" presetID="2" presetSubtype="4">
                                  <p:stCondLst>
                                    <p:cond delay="0"/>
                                  </p:stCondLst>
                                  <p:childTnLst>
                                    <p:set>
                                      <p:cBhvr>
                                        <p:cTn id="582" dur="1" fill="hold">
                                          <p:stCondLst>
                                            <p:cond delay="0"/>
                                          </p:stCondLst>
                                        </p:cTn>
                                        <p:tgtEl>
                                          <p:spTgt spid="234"/>
                                        </p:tgtEl>
                                        <p:attrNameLst>
                                          <p:attrName>style.visibility</p:attrName>
                                        </p:attrNameLst>
                                      </p:cBhvr>
                                      <p:to>
                                        <p:strVal val="visible"/>
                                      </p:to>
                                    </p:set>
                                    <p:anim calcmode="lin" valueType="num">
                                      <p:cBhvr additive="repl">
                                        <p:cTn id="583" dur="500" fill="hold"/>
                                        <p:tgtEl>
                                          <p:spTgt spid="234"/>
                                        </p:tgtEl>
                                        <p:attrNameLst>
                                          <p:attrName>ppt_x</p:attrName>
                                        </p:attrNameLst>
                                      </p:cBhvr>
                                      <p:tavLst>
                                        <p:tav tm="0">
                                          <p:val>
                                            <p:strVal val="#ppt_x"/>
                                          </p:val>
                                        </p:tav>
                                        <p:tav tm="100000">
                                          <p:val>
                                            <p:strVal val="#ppt_x"/>
                                          </p:val>
                                        </p:tav>
                                      </p:tavLst>
                                    </p:anim>
                                    <p:anim calcmode="lin" valueType="num">
                                      <p:cBhvr additive="repl">
                                        <p:cTn id="584" dur="500" fill="hold"/>
                                        <p:tgtEl>
                                          <p:spTgt spid="234"/>
                                        </p:tgtEl>
                                        <p:attrNameLst>
                                          <p:attrName>ppt_y</p:attrName>
                                        </p:attrNameLst>
                                      </p:cBhvr>
                                      <p:tavLst>
                                        <p:tav tm="0">
                                          <p:val>
                                            <p:strVal val="1+#ppt_h/2"/>
                                          </p:val>
                                        </p:tav>
                                        <p:tav tm="100000">
                                          <p:val>
                                            <p:strVal val="#ppt_y"/>
                                          </p:val>
                                        </p:tav>
                                      </p:tavLst>
                                    </p:anim>
                                  </p:childTnLst>
                                </p:cTn>
                              </p:par>
                            </p:childTnLst>
                          </p:cTn>
                        </p:par>
                      </p:childTnLst>
                    </p:cTn>
                  </p:par>
                  <p:par>
                    <p:cTn id="585" fill="hold">
                      <p:stCondLst>
                        <p:cond delay="indefinite"/>
                      </p:stCondLst>
                      <p:childTnLst>
                        <p:par>
                          <p:cTn id="586" fill="hold">
                            <p:stCondLst>
                              <p:cond delay="0"/>
                            </p:stCondLst>
                            <p:childTnLst>
                              <p:par>
                                <p:cTn id="587" nodeType="clickEffect" fill="hold" presetClass="entr" presetID="2" presetSubtype="4">
                                  <p:stCondLst>
                                    <p:cond delay="0"/>
                                  </p:stCondLst>
                                  <p:childTnLst>
                                    <p:set>
                                      <p:cBhvr>
                                        <p:cTn id="588" dur="1" fill="hold">
                                          <p:stCondLst>
                                            <p:cond delay="0"/>
                                          </p:stCondLst>
                                        </p:cTn>
                                        <p:tgtEl>
                                          <p:spTgt spid="242"/>
                                        </p:tgtEl>
                                        <p:attrNameLst>
                                          <p:attrName>style.visibility</p:attrName>
                                        </p:attrNameLst>
                                      </p:cBhvr>
                                      <p:to>
                                        <p:strVal val="visible"/>
                                      </p:to>
                                    </p:set>
                                    <p:anim calcmode="lin" valueType="num">
                                      <p:cBhvr additive="repl">
                                        <p:cTn id="589" dur="500" fill="hold"/>
                                        <p:tgtEl>
                                          <p:spTgt spid="242"/>
                                        </p:tgtEl>
                                        <p:attrNameLst>
                                          <p:attrName>ppt_x</p:attrName>
                                        </p:attrNameLst>
                                      </p:cBhvr>
                                      <p:tavLst>
                                        <p:tav tm="0">
                                          <p:val>
                                            <p:strVal val="#ppt_x"/>
                                          </p:val>
                                        </p:tav>
                                        <p:tav tm="100000">
                                          <p:val>
                                            <p:strVal val="#ppt_x"/>
                                          </p:val>
                                        </p:tav>
                                      </p:tavLst>
                                    </p:anim>
                                    <p:anim calcmode="lin" valueType="num">
                                      <p:cBhvr additive="repl">
                                        <p:cTn id="590" dur="500" fill="hold"/>
                                        <p:tgtEl>
                                          <p:spTgt spid="242"/>
                                        </p:tgtEl>
                                        <p:attrNameLst>
                                          <p:attrName>ppt_y</p:attrName>
                                        </p:attrNameLst>
                                      </p:cBhvr>
                                      <p:tavLst>
                                        <p:tav tm="0">
                                          <p:val>
                                            <p:strVal val="1+#ppt_h/2"/>
                                          </p:val>
                                        </p:tav>
                                        <p:tav tm="100000">
                                          <p:val>
                                            <p:strVal val="#ppt_y"/>
                                          </p:val>
                                        </p:tav>
                                      </p:tavLst>
                                    </p:anim>
                                  </p:childTnLst>
                                </p:cTn>
                              </p:par>
                            </p:childTnLst>
                          </p:cTn>
                        </p:par>
                      </p:childTnLst>
                    </p:cTn>
                  </p:par>
                  <p:par>
                    <p:cTn id="591" fill="hold">
                      <p:stCondLst>
                        <p:cond delay="indefinite"/>
                      </p:stCondLst>
                      <p:childTnLst>
                        <p:par>
                          <p:cTn id="592" fill="hold">
                            <p:stCondLst>
                              <p:cond delay="0"/>
                            </p:stCondLst>
                            <p:childTnLst>
                              <p:par>
                                <p:cTn id="593" nodeType="clickEffect" fill="hold" presetClass="entr" presetID="2" presetSubtype="4">
                                  <p:stCondLst>
                                    <p:cond delay="0"/>
                                  </p:stCondLst>
                                  <p:childTnLst>
                                    <p:set>
                                      <p:cBhvr>
                                        <p:cTn id="594" dur="1" fill="hold">
                                          <p:stCondLst>
                                            <p:cond delay="0"/>
                                          </p:stCondLst>
                                        </p:cTn>
                                        <p:tgtEl>
                                          <p:spTgt spid="240"/>
                                        </p:tgtEl>
                                        <p:attrNameLst>
                                          <p:attrName>style.visibility</p:attrName>
                                        </p:attrNameLst>
                                      </p:cBhvr>
                                      <p:to>
                                        <p:strVal val="visible"/>
                                      </p:to>
                                    </p:set>
                                    <p:anim calcmode="lin" valueType="num">
                                      <p:cBhvr additive="repl">
                                        <p:cTn id="595" dur="500" fill="hold"/>
                                        <p:tgtEl>
                                          <p:spTgt spid="240"/>
                                        </p:tgtEl>
                                        <p:attrNameLst>
                                          <p:attrName>ppt_x</p:attrName>
                                        </p:attrNameLst>
                                      </p:cBhvr>
                                      <p:tavLst>
                                        <p:tav tm="0">
                                          <p:val>
                                            <p:strVal val="#ppt_x"/>
                                          </p:val>
                                        </p:tav>
                                        <p:tav tm="100000">
                                          <p:val>
                                            <p:strVal val="#ppt_x"/>
                                          </p:val>
                                        </p:tav>
                                      </p:tavLst>
                                    </p:anim>
                                    <p:anim calcmode="lin" valueType="num">
                                      <p:cBhvr additive="repl">
                                        <p:cTn id="596" dur="500" fill="hold"/>
                                        <p:tgtEl>
                                          <p:spTgt spid="240"/>
                                        </p:tgtEl>
                                        <p:attrNameLst>
                                          <p:attrName>ppt_y</p:attrName>
                                        </p:attrNameLst>
                                      </p:cBhvr>
                                      <p:tavLst>
                                        <p:tav tm="0">
                                          <p:val>
                                            <p:strVal val="1+#ppt_h/2"/>
                                          </p:val>
                                        </p:tav>
                                        <p:tav tm="100000">
                                          <p:val>
                                            <p:strVal val="#ppt_y"/>
                                          </p:val>
                                        </p:tav>
                                      </p:tavLst>
                                    </p:anim>
                                  </p:childTnLst>
                                </p:cTn>
                              </p:par>
                              <p:par>
                                <p:cTn id="597" nodeType="withEffect" fill="hold" presetClass="entr" presetID="2" presetSubtype="4">
                                  <p:stCondLst>
                                    <p:cond delay="0"/>
                                  </p:stCondLst>
                                  <p:childTnLst>
                                    <p:set>
                                      <p:cBhvr>
                                        <p:cTn id="598" dur="1" fill="hold">
                                          <p:stCondLst>
                                            <p:cond delay="0"/>
                                          </p:stCondLst>
                                        </p:cTn>
                                        <p:tgtEl>
                                          <p:spTgt spid="235"/>
                                        </p:tgtEl>
                                        <p:attrNameLst>
                                          <p:attrName>style.visibility</p:attrName>
                                        </p:attrNameLst>
                                      </p:cBhvr>
                                      <p:to>
                                        <p:strVal val="visible"/>
                                      </p:to>
                                    </p:set>
                                    <p:anim calcmode="lin" valueType="num">
                                      <p:cBhvr additive="repl">
                                        <p:cTn id="599" dur="500" fill="hold"/>
                                        <p:tgtEl>
                                          <p:spTgt spid="235"/>
                                        </p:tgtEl>
                                        <p:attrNameLst>
                                          <p:attrName>ppt_x</p:attrName>
                                        </p:attrNameLst>
                                      </p:cBhvr>
                                      <p:tavLst>
                                        <p:tav tm="0">
                                          <p:val>
                                            <p:strVal val="#ppt_x"/>
                                          </p:val>
                                        </p:tav>
                                        <p:tav tm="100000">
                                          <p:val>
                                            <p:strVal val="#ppt_x"/>
                                          </p:val>
                                        </p:tav>
                                      </p:tavLst>
                                    </p:anim>
                                    <p:anim calcmode="lin" valueType="num">
                                      <p:cBhvr additive="repl">
                                        <p:cTn id="600" dur="500" fill="hold"/>
                                        <p:tgtEl>
                                          <p:spTgt spid="235"/>
                                        </p:tgtEl>
                                        <p:attrNameLst>
                                          <p:attrName>ppt_y</p:attrName>
                                        </p:attrNameLst>
                                      </p:cBhvr>
                                      <p:tavLst>
                                        <p:tav tm="0">
                                          <p:val>
                                            <p:strVal val="1+#ppt_h/2"/>
                                          </p:val>
                                        </p:tav>
                                        <p:tav tm="100000">
                                          <p:val>
                                            <p:strVal val="#ppt_y"/>
                                          </p:val>
                                        </p:tav>
                                      </p:tavLst>
                                    </p:anim>
                                  </p:childTnLst>
                                </p:cTn>
                              </p:par>
                            </p:childTnLst>
                          </p:cTn>
                        </p:par>
                      </p:childTnLst>
                    </p:cTn>
                  </p:par>
                  <p:par>
                    <p:cTn id="601" fill="hold">
                      <p:stCondLst>
                        <p:cond delay="indefinite"/>
                      </p:stCondLst>
                      <p:childTnLst>
                        <p:par>
                          <p:cTn id="602" fill="hold">
                            <p:stCondLst>
                              <p:cond delay="0"/>
                            </p:stCondLst>
                            <p:childTnLst>
                              <p:par>
                                <p:cTn id="603" nodeType="clickEffect" fill="hold" presetClass="entr" presetID="2" presetSubtype="4">
                                  <p:stCondLst>
                                    <p:cond delay="0"/>
                                  </p:stCondLst>
                                  <p:childTnLst>
                                    <p:set>
                                      <p:cBhvr>
                                        <p:cTn id="604" dur="1" fill="hold">
                                          <p:stCondLst>
                                            <p:cond delay="0"/>
                                          </p:stCondLst>
                                        </p:cTn>
                                        <p:tgtEl>
                                          <p:spTgt spid="243"/>
                                        </p:tgtEl>
                                        <p:attrNameLst>
                                          <p:attrName>style.visibility</p:attrName>
                                        </p:attrNameLst>
                                      </p:cBhvr>
                                      <p:to>
                                        <p:strVal val="visible"/>
                                      </p:to>
                                    </p:set>
                                    <p:anim calcmode="lin" valueType="num">
                                      <p:cBhvr additive="repl">
                                        <p:cTn id="605" dur="500" fill="hold"/>
                                        <p:tgtEl>
                                          <p:spTgt spid="243"/>
                                        </p:tgtEl>
                                        <p:attrNameLst>
                                          <p:attrName>ppt_x</p:attrName>
                                        </p:attrNameLst>
                                      </p:cBhvr>
                                      <p:tavLst>
                                        <p:tav tm="0">
                                          <p:val>
                                            <p:strVal val="#ppt_x"/>
                                          </p:val>
                                        </p:tav>
                                        <p:tav tm="100000">
                                          <p:val>
                                            <p:strVal val="#ppt_x"/>
                                          </p:val>
                                        </p:tav>
                                      </p:tavLst>
                                    </p:anim>
                                    <p:anim calcmode="lin" valueType="num">
                                      <p:cBhvr additive="repl">
                                        <p:cTn id="606" dur="500" fill="hold"/>
                                        <p:tgtEl>
                                          <p:spTgt spid="243"/>
                                        </p:tgtEl>
                                        <p:attrNameLst>
                                          <p:attrName>ppt_y</p:attrName>
                                        </p:attrNameLst>
                                      </p:cBhvr>
                                      <p:tavLst>
                                        <p:tav tm="0">
                                          <p:val>
                                            <p:strVal val="1+#ppt_h/2"/>
                                          </p:val>
                                        </p:tav>
                                        <p:tav tm="100000">
                                          <p:val>
                                            <p:strVal val="#ppt_y"/>
                                          </p:val>
                                        </p:tav>
                                      </p:tavLst>
                                    </p:anim>
                                  </p:childTnLst>
                                </p:cTn>
                              </p:par>
                            </p:childTnLst>
                          </p:cTn>
                        </p:par>
                      </p:childTnLst>
                    </p:cTn>
                  </p:par>
                  <p:par>
                    <p:cTn id="607" fill="hold">
                      <p:stCondLst>
                        <p:cond delay="indefinite"/>
                      </p:stCondLst>
                      <p:childTnLst>
                        <p:par>
                          <p:cTn id="608" fill="hold">
                            <p:stCondLst>
                              <p:cond delay="0"/>
                            </p:stCondLst>
                            <p:childTnLst>
                              <p:par>
                                <p:cTn id="609" nodeType="clickEffect" fill="hold" presetClass="entr" presetID="2" presetSubtype="4">
                                  <p:stCondLst>
                                    <p:cond delay="0"/>
                                  </p:stCondLst>
                                  <p:childTnLst>
                                    <p:set>
                                      <p:cBhvr>
                                        <p:cTn id="610" dur="1" fill="hold">
                                          <p:stCondLst>
                                            <p:cond delay="0"/>
                                          </p:stCondLst>
                                        </p:cTn>
                                        <p:tgtEl>
                                          <p:spTgt spid="244"/>
                                        </p:tgtEl>
                                        <p:attrNameLst>
                                          <p:attrName>style.visibility</p:attrName>
                                        </p:attrNameLst>
                                      </p:cBhvr>
                                      <p:to>
                                        <p:strVal val="visible"/>
                                      </p:to>
                                    </p:set>
                                    <p:anim calcmode="lin" valueType="num">
                                      <p:cBhvr additive="repl">
                                        <p:cTn id="611" dur="500" fill="hold"/>
                                        <p:tgtEl>
                                          <p:spTgt spid="244"/>
                                        </p:tgtEl>
                                        <p:attrNameLst>
                                          <p:attrName>ppt_x</p:attrName>
                                        </p:attrNameLst>
                                      </p:cBhvr>
                                      <p:tavLst>
                                        <p:tav tm="0">
                                          <p:val>
                                            <p:strVal val="#ppt_x"/>
                                          </p:val>
                                        </p:tav>
                                        <p:tav tm="100000">
                                          <p:val>
                                            <p:strVal val="#ppt_x"/>
                                          </p:val>
                                        </p:tav>
                                      </p:tavLst>
                                    </p:anim>
                                    <p:anim calcmode="lin" valueType="num">
                                      <p:cBhvr additive="repl">
                                        <p:cTn id="612" dur="500" fill="hold"/>
                                        <p:tgtEl>
                                          <p:spTgt spid="244"/>
                                        </p:tgtEl>
                                        <p:attrNameLst>
                                          <p:attrName>ppt_y</p:attrName>
                                        </p:attrNameLst>
                                      </p:cBhvr>
                                      <p:tavLst>
                                        <p:tav tm="0">
                                          <p:val>
                                            <p:strVal val="1+#ppt_h/2"/>
                                          </p:val>
                                        </p:tav>
                                        <p:tav tm="100000">
                                          <p:val>
                                            <p:strVal val="#ppt_y"/>
                                          </p:val>
                                        </p:tav>
                                      </p:tavLst>
                                    </p:anim>
                                  </p:childTnLst>
                                </p:cTn>
                              </p:par>
                              <p:par>
                                <p:cTn id="613" nodeType="withEffect" fill="hold" presetClass="entr" presetID="2" presetSubtype="4">
                                  <p:stCondLst>
                                    <p:cond delay="0"/>
                                  </p:stCondLst>
                                  <p:childTnLst>
                                    <p:set>
                                      <p:cBhvr>
                                        <p:cTn id="614" dur="1" fill="hold">
                                          <p:stCondLst>
                                            <p:cond delay="0"/>
                                          </p:stCondLst>
                                        </p:cTn>
                                        <p:tgtEl>
                                          <p:spTgt spid="233"/>
                                        </p:tgtEl>
                                        <p:attrNameLst>
                                          <p:attrName>style.visibility</p:attrName>
                                        </p:attrNameLst>
                                      </p:cBhvr>
                                      <p:to>
                                        <p:strVal val="visible"/>
                                      </p:to>
                                    </p:set>
                                    <p:anim calcmode="lin" valueType="num">
                                      <p:cBhvr additive="repl">
                                        <p:cTn id="615" dur="500" fill="hold"/>
                                        <p:tgtEl>
                                          <p:spTgt spid="233"/>
                                        </p:tgtEl>
                                        <p:attrNameLst>
                                          <p:attrName>ppt_x</p:attrName>
                                        </p:attrNameLst>
                                      </p:cBhvr>
                                      <p:tavLst>
                                        <p:tav tm="0">
                                          <p:val>
                                            <p:strVal val="#ppt_x"/>
                                          </p:val>
                                        </p:tav>
                                        <p:tav tm="100000">
                                          <p:val>
                                            <p:strVal val="#ppt_x"/>
                                          </p:val>
                                        </p:tav>
                                      </p:tavLst>
                                    </p:anim>
                                    <p:anim calcmode="lin" valueType="num">
                                      <p:cBhvr additive="repl">
                                        <p:cTn id="616" dur="500" fill="hold"/>
                                        <p:tgtEl>
                                          <p:spTgt spid="233"/>
                                        </p:tgtEl>
                                        <p:attrNameLst>
                                          <p:attrName>ppt_y</p:attrName>
                                        </p:attrNameLst>
                                      </p:cBhvr>
                                      <p:tavLst>
                                        <p:tav tm="0">
                                          <p:val>
                                            <p:strVal val="1+#ppt_h/2"/>
                                          </p:val>
                                        </p:tav>
                                        <p:tav tm="100000">
                                          <p:val>
                                            <p:strVal val="#ppt_y"/>
                                          </p:val>
                                        </p:tav>
                                      </p:tavLst>
                                    </p:anim>
                                  </p:childTnLst>
                                </p:cTn>
                              </p:par>
                            </p:childTnLst>
                          </p:cTn>
                        </p:par>
                      </p:childTnLst>
                    </p:cTn>
                  </p:par>
                  <p:par>
                    <p:cTn id="617" fill="hold">
                      <p:stCondLst>
                        <p:cond delay="indefinite"/>
                      </p:stCondLst>
                      <p:childTnLst>
                        <p:par>
                          <p:cTn id="618" fill="hold">
                            <p:stCondLst>
                              <p:cond delay="0"/>
                            </p:stCondLst>
                            <p:childTnLst>
                              <p:par>
                                <p:cTn id="619" nodeType="clickEffect" fill="hold" presetClass="entr" presetID="2" presetSubtype="4">
                                  <p:stCondLst>
                                    <p:cond delay="0"/>
                                  </p:stCondLst>
                                  <p:childTnLst>
                                    <p:set>
                                      <p:cBhvr>
                                        <p:cTn id="620" dur="1" fill="hold">
                                          <p:stCondLst>
                                            <p:cond delay="0"/>
                                          </p:stCondLst>
                                        </p:cTn>
                                        <p:tgtEl>
                                          <p:spTgt spid="246"/>
                                        </p:tgtEl>
                                        <p:attrNameLst>
                                          <p:attrName>style.visibility</p:attrName>
                                        </p:attrNameLst>
                                      </p:cBhvr>
                                      <p:to>
                                        <p:strVal val="visible"/>
                                      </p:to>
                                    </p:set>
                                    <p:anim calcmode="lin" valueType="num">
                                      <p:cBhvr additive="repl">
                                        <p:cTn id="621" dur="500" fill="hold"/>
                                        <p:tgtEl>
                                          <p:spTgt spid="246"/>
                                        </p:tgtEl>
                                        <p:attrNameLst>
                                          <p:attrName>ppt_x</p:attrName>
                                        </p:attrNameLst>
                                      </p:cBhvr>
                                      <p:tavLst>
                                        <p:tav tm="0">
                                          <p:val>
                                            <p:strVal val="#ppt_x"/>
                                          </p:val>
                                        </p:tav>
                                        <p:tav tm="100000">
                                          <p:val>
                                            <p:strVal val="#ppt_x"/>
                                          </p:val>
                                        </p:tav>
                                      </p:tavLst>
                                    </p:anim>
                                    <p:anim calcmode="lin" valueType="num">
                                      <p:cBhvr additive="repl">
                                        <p:cTn id="622" dur="500" fill="hold"/>
                                        <p:tgtEl>
                                          <p:spTgt spid="246"/>
                                        </p:tgtEl>
                                        <p:attrNameLst>
                                          <p:attrName>ppt_y</p:attrName>
                                        </p:attrNameLst>
                                      </p:cBhvr>
                                      <p:tavLst>
                                        <p:tav tm="0">
                                          <p:val>
                                            <p:strVal val="1+#ppt_h/2"/>
                                          </p:val>
                                        </p:tav>
                                        <p:tav tm="100000">
                                          <p:val>
                                            <p:strVal val="#ppt_y"/>
                                          </p:val>
                                        </p:tav>
                                      </p:tavLst>
                                    </p:anim>
                                  </p:childTnLst>
                                </p:cTn>
                              </p:par>
                            </p:childTnLst>
                          </p:cTn>
                        </p:par>
                      </p:childTnLst>
                    </p:cTn>
                  </p:par>
                  <p:par>
                    <p:cTn id="623" fill="hold">
                      <p:stCondLst>
                        <p:cond delay="indefinite"/>
                      </p:stCondLst>
                      <p:childTnLst>
                        <p:par>
                          <p:cTn id="624" fill="hold">
                            <p:stCondLst>
                              <p:cond delay="0"/>
                            </p:stCondLst>
                            <p:childTnLst>
                              <p:par>
                                <p:cTn id="625" nodeType="clickEffect" fill="hold" presetClass="entr" presetID="2" presetSubtype="4">
                                  <p:stCondLst>
                                    <p:cond delay="0"/>
                                  </p:stCondLst>
                                  <p:childTnLst>
                                    <p:set>
                                      <p:cBhvr>
                                        <p:cTn id="626" dur="1" fill="hold">
                                          <p:stCondLst>
                                            <p:cond delay="0"/>
                                          </p:stCondLst>
                                        </p:cTn>
                                        <p:tgtEl>
                                          <p:spTgt spid="245"/>
                                        </p:tgtEl>
                                        <p:attrNameLst>
                                          <p:attrName>style.visibility</p:attrName>
                                        </p:attrNameLst>
                                      </p:cBhvr>
                                      <p:to>
                                        <p:strVal val="visible"/>
                                      </p:to>
                                    </p:set>
                                    <p:anim calcmode="lin" valueType="num">
                                      <p:cBhvr additive="repl">
                                        <p:cTn id="627" dur="500" fill="hold"/>
                                        <p:tgtEl>
                                          <p:spTgt spid="245"/>
                                        </p:tgtEl>
                                        <p:attrNameLst>
                                          <p:attrName>ppt_x</p:attrName>
                                        </p:attrNameLst>
                                      </p:cBhvr>
                                      <p:tavLst>
                                        <p:tav tm="0">
                                          <p:val>
                                            <p:strVal val="#ppt_x"/>
                                          </p:val>
                                        </p:tav>
                                        <p:tav tm="100000">
                                          <p:val>
                                            <p:strVal val="#ppt_x"/>
                                          </p:val>
                                        </p:tav>
                                      </p:tavLst>
                                    </p:anim>
                                    <p:anim calcmode="lin" valueType="num">
                                      <p:cBhvr additive="repl">
                                        <p:cTn id="628" dur="500" fill="hold"/>
                                        <p:tgtEl>
                                          <p:spTgt spid="245"/>
                                        </p:tgtEl>
                                        <p:attrNameLst>
                                          <p:attrName>ppt_y</p:attrName>
                                        </p:attrNameLst>
                                      </p:cBhvr>
                                      <p:tavLst>
                                        <p:tav tm="0">
                                          <p:val>
                                            <p:strVal val="1+#ppt_h/2"/>
                                          </p:val>
                                        </p:tav>
                                        <p:tav tm="100000">
                                          <p:val>
                                            <p:strVal val="#ppt_y"/>
                                          </p:val>
                                        </p:tav>
                                      </p:tavLst>
                                    </p:anim>
                                  </p:childTnLst>
                                </p:cTn>
                              </p:par>
                              <p:par>
                                <p:cTn id="629" nodeType="withEffect" fill="hold" presetClass="entr" presetID="2" presetSubtype="4">
                                  <p:stCondLst>
                                    <p:cond delay="0"/>
                                  </p:stCondLst>
                                  <p:childTnLst>
                                    <p:set>
                                      <p:cBhvr>
                                        <p:cTn id="630" dur="1" fill="hold">
                                          <p:stCondLst>
                                            <p:cond delay="0"/>
                                          </p:stCondLst>
                                        </p:cTn>
                                        <p:tgtEl>
                                          <p:spTgt spid="232"/>
                                        </p:tgtEl>
                                        <p:attrNameLst>
                                          <p:attrName>style.visibility</p:attrName>
                                        </p:attrNameLst>
                                      </p:cBhvr>
                                      <p:to>
                                        <p:strVal val="visible"/>
                                      </p:to>
                                    </p:set>
                                    <p:anim calcmode="lin" valueType="num">
                                      <p:cBhvr additive="repl">
                                        <p:cTn id="631" dur="500" fill="hold"/>
                                        <p:tgtEl>
                                          <p:spTgt spid="232"/>
                                        </p:tgtEl>
                                        <p:attrNameLst>
                                          <p:attrName>ppt_x</p:attrName>
                                        </p:attrNameLst>
                                      </p:cBhvr>
                                      <p:tavLst>
                                        <p:tav tm="0">
                                          <p:val>
                                            <p:strVal val="#ppt_x"/>
                                          </p:val>
                                        </p:tav>
                                        <p:tav tm="100000">
                                          <p:val>
                                            <p:strVal val="#ppt_x"/>
                                          </p:val>
                                        </p:tav>
                                      </p:tavLst>
                                    </p:anim>
                                    <p:anim calcmode="lin" valueType="num">
                                      <p:cBhvr additive="repl">
                                        <p:cTn id="632" dur="500" fill="hold"/>
                                        <p:tgtEl>
                                          <p:spTgt spid="232"/>
                                        </p:tgtEl>
                                        <p:attrNameLst>
                                          <p:attrName>ppt_y</p:attrName>
                                        </p:attrNameLst>
                                      </p:cBhvr>
                                      <p:tavLst>
                                        <p:tav tm="0">
                                          <p:val>
                                            <p:strVal val="1+#ppt_h/2"/>
                                          </p:val>
                                        </p:tav>
                                        <p:tav tm="100000">
                                          <p:val>
                                            <p:strVal val="#ppt_y"/>
                                          </p:val>
                                        </p:tav>
                                      </p:tavLst>
                                    </p:anim>
                                  </p:childTnLst>
                                </p:cTn>
                              </p:par>
                            </p:childTnLst>
                          </p:cTn>
                        </p:par>
                      </p:childTnLst>
                    </p:cTn>
                  </p:par>
                  <p:par>
                    <p:cTn id="633" fill="hold">
                      <p:stCondLst>
                        <p:cond delay="indefinite"/>
                      </p:stCondLst>
                      <p:childTnLst>
                        <p:par>
                          <p:cTn id="634" fill="hold">
                            <p:stCondLst>
                              <p:cond delay="0"/>
                            </p:stCondLst>
                            <p:childTnLst>
                              <p:par>
                                <p:cTn id="635" nodeType="clickEffect" fill="hold" presetClass="entr" presetID="2" presetSubtype="4">
                                  <p:stCondLst>
                                    <p:cond delay="0"/>
                                  </p:stCondLst>
                                  <p:childTnLst>
                                    <p:set>
                                      <p:cBhvr>
                                        <p:cTn id="636" dur="1" fill="hold">
                                          <p:stCondLst>
                                            <p:cond delay="0"/>
                                          </p:stCondLst>
                                        </p:cTn>
                                        <p:tgtEl>
                                          <p:spTgt spid="247"/>
                                        </p:tgtEl>
                                        <p:attrNameLst>
                                          <p:attrName>style.visibility</p:attrName>
                                        </p:attrNameLst>
                                      </p:cBhvr>
                                      <p:to>
                                        <p:strVal val="visible"/>
                                      </p:to>
                                    </p:set>
                                    <p:anim calcmode="lin" valueType="num">
                                      <p:cBhvr additive="repl">
                                        <p:cTn id="637" dur="500" fill="hold"/>
                                        <p:tgtEl>
                                          <p:spTgt spid="247"/>
                                        </p:tgtEl>
                                        <p:attrNameLst>
                                          <p:attrName>ppt_x</p:attrName>
                                        </p:attrNameLst>
                                      </p:cBhvr>
                                      <p:tavLst>
                                        <p:tav tm="0">
                                          <p:val>
                                            <p:strVal val="#ppt_x"/>
                                          </p:val>
                                        </p:tav>
                                        <p:tav tm="100000">
                                          <p:val>
                                            <p:strVal val="#ppt_x"/>
                                          </p:val>
                                        </p:tav>
                                      </p:tavLst>
                                    </p:anim>
                                    <p:anim calcmode="lin" valueType="num">
                                      <p:cBhvr additive="repl">
                                        <p:cTn id="638" dur="500" fill="hold"/>
                                        <p:tgtEl>
                                          <p:spTgt spid="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8" name="Picture 9" descr="A graph of stock market&#10;&#10;AI-generated content may be incorrect."/>
          <p:cNvPicPr/>
          <p:nvPr/>
        </p:nvPicPr>
        <p:blipFill>
          <a:blip r:embed="rId1"/>
          <a:stretch/>
        </p:blipFill>
        <p:spPr>
          <a:xfrm>
            <a:off x="0" y="816840"/>
            <a:ext cx="12191760" cy="5512680"/>
          </a:xfrm>
          <a:prstGeom prst="rect">
            <a:avLst/>
          </a:prstGeom>
          <a:noFill/>
          <a:ln w="0">
            <a:noFill/>
          </a:ln>
        </p:spPr>
      </p:pic>
      <p:sp>
        <p:nvSpPr>
          <p:cNvPr id="249" name="PlaceHolder 1"/>
          <p:cNvSpPr>
            <a:spLocks noGrp="1"/>
          </p:cNvSpPr>
          <p:nvPr>
            <p:ph type="title"/>
          </p:nvPr>
        </p:nvSpPr>
        <p:spPr>
          <a:xfrm>
            <a:off x="0" y="0"/>
            <a:ext cx="12191760" cy="456840"/>
          </a:xfrm>
          <a:prstGeom prst="rect">
            <a:avLst/>
          </a:prstGeom>
          <a:noFill/>
          <a:ln w="0">
            <a:noFill/>
          </a:ln>
        </p:spPr>
        <p:txBody>
          <a:bodyPr numCol="1" spcCol="0" lIns="91440" rIns="91440" tIns="45720" bIns="45720" anchor="ctr">
            <a:noAutofit/>
          </a:bodyPr>
          <a:p>
            <a:pPr indent="0" algn="ctr">
              <a:lnSpc>
                <a:spcPct val="100000"/>
              </a:lnSpc>
              <a:buNone/>
            </a:pPr>
            <a:r>
              <a:rPr b="0" lang="en-US" sz="2800" strike="noStrike" u="none">
                <a:solidFill>
                  <a:schemeClr val="dk1"/>
                </a:solidFill>
                <a:effectLst/>
                <a:uFillTx/>
                <a:latin typeface="Times New Roman"/>
              </a:rPr>
              <a:t>Bitcoin </a:t>
            </a:r>
            <a:endParaRPr b="0" lang="en-US" sz="2800" strike="noStrike" u="none">
              <a:solidFill>
                <a:schemeClr val="dk1"/>
              </a:solidFill>
              <a:effectLst/>
              <a:uFillTx/>
              <a:latin typeface="Times New Roman"/>
            </a:endParaRPr>
          </a:p>
        </p:txBody>
      </p:sp>
      <p:sp>
        <p:nvSpPr>
          <p:cNvPr id="250" name="TextBox 7"/>
          <p:cNvSpPr/>
          <p:nvPr/>
        </p:nvSpPr>
        <p:spPr>
          <a:xfrm>
            <a:off x="0" y="1220400"/>
            <a:ext cx="5470920" cy="137124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000000"/>
              </a:buClr>
              <a:buFont typeface="Wingdings" charset="2"/>
              <a:buChar char=""/>
            </a:pPr>
            <a:r>
              <a:rPr b="0" lang="en-US" sz="1400" strike="noStrike" u="none">
                <a:solidFill>
                  <a:schemeClr val="dk1"/>
                </a:solidFill>
                <a:effectLst/>
                <a:uFillTx/>
                <a:latin typeface="Times New Roman"/>
              </a:rPr>
              <a:t>There are </a:t>
            </a:r>
            <a:r>
              <a:rPr b="0" lang="en-US" sz="1400" strike="noStrike" u="none">
                <a:solidFill>
                  <a:srgbClr val="ff0000"/>
                </a:solidFill>
                <a:effectLst/>
                <a:uFillTx/>
                <a:latin typeface="Times New Roman"/>
              </a:rPr>
              <a:t>9,650</a:t>
            </a:r>
            <a:r>
              <a:rPr b="0" lang="en-US" sz="1400" strike="noStrike" u="none">
                <a:solidFill>
                  <a:schemeClr val="dk1"/>
                </a:solidFill>
                <a:effectLst/>
                <a:uFillTx/>
                <a:latin typeface="Times New Roman"/>
              </a:rPr>
              <a:t> crypto </a:t>
            </a:r>
            <a:r>
              <a:rPr b="0" lang="en-US" sz="1400" strike="noStrike" u="sng">
                <a:solidFill>
                  <a:srgbClr val="0070c0"/>
                </a:solidFill>
                <a:effectLst/>
                <a:uFillTx/>
                <a:latin typeface="Times New Roman"/>
                <a:hlinkClick r:id="rId2"/>
              </a:rPr>
              <a:t>listed</a:t>
            </a:r>
            <a:r>
              <a:rPr b="0" lang="en-US" sz="1400" strike="noStrike" u="none">
                <a:solidFill>
                  <a:schemeClr val="dk1"/>
                </a:solidFill>
                <a:effectLst/>
                <a:uFillTx/>
                <a:latin typeface="Times New Roman"/>
              </a:rPr>
              <a:t> on yahoo.com</a:t>
            </a:r>
            <a:endParaRPr b="0" lang="en-US" sz="1400" strike="noStrike" u="none">
              <a:solidFill>
                <a:srgbClr val="000000"/>
              </a:solidFill>
              <a:effectLst/>
              <a:uFillTx/>
              <a:latin typeface="Arial"/>
            </a:endParaRPr>
          </a:p>
          <a:p>
            <a:pPr marL="343080" indent="-343080">
              <a:lnSpc>
                <a:spcPct val="100000"/>
              </a:lnSpc>
              <a:buClr>
                <a:srgbClr val="000000"/>
              </a:buClr>
              <a:buFont typeface="Wingdings" charset="2"/>
              <a:buChar char=""/>
            </a:pPr>
            <a:r>
              <a:rPr b="0" lang="en-US" sz="1400" strike="noStrike" u="none">
                <a:solidFill>
                  <a:schemeClr val="dk1"/>
                </a:solidFill>
                <a:effectLst/>
                <a:uFillTx/>
                <a:latin typeface="Times New Roman"/>
              </a:rPr>
              <a:t>Collapse of $32B FTX in Nov 2022 was good entry point</a:t>
            </a:r>
            <a:endParaRPr b="0" lang="en-US" sz="1400" strike="noStrike" u="none">
              <a:solidFill>
                <a:srgbClr val="000000"/>
              </a:solidFill>
              <a:effectLst/>
              <a:uFillTx/>
              <a:latin typeface="Arial"/>
            </a:endParaRPr>
          </a:p>
          <a:p>
            <a:pPr marL="343080" indent="-343080">
              <a:lnSpc>
                <a:spcPct val="100000"/>
              </a:lnSpc>
              <a:buClr>
                <a:srgbClr val="000000"/>
              </a:buClr>
              <a:buFont typeface="Wingdings" charset="2"/>
              <a:buChar char=""/>
            </a:pPr>
            <a:r>
              <a:rPr b="0" lang="en-US" sz="1400" strike="noStrike" u="none">
                <a:solidFill>
                  <a:schemeClr val="dk1"/>
                </a:solidFill>
                <a:effectLst/>
                <a:uFillTx/>
                <a:latin typeface="Times New Roman"/>
              </a:rPr>
              <a:t>Binance admitted guilt to federal charges and fined $4B in Nov 2023</a:t>
            </a:r>
            <a:endParaRPr b="0" lang="en-US" sz="1400" strike="noStrike" u="none">
              <a:solidFill>
                <a:srgbClr val="000000"/>
              </a:solidFill>
              <a:effectLst/>
              <a:uFillTx/>
              <a:latin typeface="Arial"/>
            </a:endParaRPr>
          </a:p>
          <a:p>
            <a:pPr marL="343080" indent="-343080">
              <a:lnSpc>
                <a:spcPct val="100000"/>
              </a:lnSpc>
              <a:buClr>
                <a:srgbClr val="000000"/>
              </a:buClr>
              <a:buFont typeface="Wingdings" charset="2"/>
              <a:buChar char=""/>
            </a:pPr>
            <a:r>
              <a:rPr b="0" lang="en-US" sz="1400" strike="noStrike" u="none">
                <a:solidFill>
                  <a:schemeClr val="dk1"/>
                </a:solidFill>
                <a:effectLst/>
                <a:uFillTx/>
                <a:latin typeface="Times New Roman"/>
              </a:rPr>
              <a:t>SEC approved spot-price Bitcoin ETFs on Jan 10</a:t>
            </a:r>
            <a:r>
              <a:rPr b="0" lang="en-US" sz="1400" strike="noStrike" u="none" baseline="30000">
                <a:solidFill>
                  <a:schemeClr val="dk1"/>
                </a:solidFill>
                <a:effectLst/>
                <a:uFillTx/>
                <a:latin typeface="Times New Roman"/>
              </a:rPr>
              <a:t>th</a:t>
            </a:r>
            <a:r>
              <a:rPr b="0" lang="en-US" sz="1400" strike="noStrike" u="none">
                <a:solidFill>
                  <a:schemeClr val="dk1"/>
                </a:solidFill>
                <a:effectLst/>
                <a:uFillTx/>
                <a:latin typeface="Times New Roman"/>
              </a:rPr>
              <a:t>, 2024</a:t>
            </a:r>
            <a:endParaRPr b="0" lang="en-US" sz="1400" strike="noStrike" u="none">
              <a:solidFill>
                <a:srgbClr val="000000"/>
              </a:solidFill>
              <a:effectLst/>
              <a:uFillTx/>
              <a:latin typeface="Arial"/>
            </a:endParaRPr>
          </a:p>
          <a:p>
            <a:pPr marL="343080" indent="-343080">
              <a:lnSpc>
                <a:spcPct val="100000"/>
              </a:lnSpc>
              <a:buClr>
                <a:srgbClr val="000000"/>
              </a:buClr>
              <a:buFont typeface="Wingdings" charset="2"/>
              <a:buChar char=""/>
            </a:pPr>
            <a:r>
              <a:rPr b="0" lang="en-US" sz="1400" strike="noStrike" u="none">
                <a:solidFill>
                  <a:schemeClr val="dk1"/>
                </a:solidFill>
                <a:effectLst/>
                <a:uFillTx/>
                <a:latin typeface="Times New Roman"/>
              </a:rPr>
              <a:t>SEC approved spot-price Ethereum ETFs on July 23rd, 2024</a:t>
            </a:r>
            <a:endParaRPr b="0" lang="en-US" sz="1400" strike="noStrike" u="none">
              <a:solidFill>
                <a:srgbClr val="000000"/>
              </a:solidFill>
              <a:effectLst/>
              <a:uFillTx/>
              <a:latin typeface="Arial"/>
            </a:endParaRPr>
          </a:p>
          <a:p>
            <a:pPr marL="343080" indent="-343080">
              <a:lnSpc>
                <a:spcPct val="100000"/>
              </a:lnSpc>
              <a:buClr>
                <a:srgbClr val="000000"/>
              </a:buClr>
              <a:buFont typeface="Wingdings" charset="2"/>
              <a:buChar char=""/>
            </a:pPr>
            <a:r>
              <a:rPr b="0" lang="en-US" sz="1400" strike="noStrike" u="none">
                <a:solidFill>
                  <a:schemeClr val="dk1"/>
                </a:solidFill>
                <a:effectLst/>
                <a:uFillTx/>
                <a:latin typeface="Times New Roman"/>
              </a:rPr>
              <a:t>Trump has included Bitcoin in his strategic reserve on March 2, 2025</a:t>
            </a:r>
            <a:endParaRPr b="0" lang="en-US" sz="1400" strike="noStrike" u="none">
              <a:solidFill>
                <a:srgbClr val="000000"/>
              </a:solidFill>
              <a:effectLst/>
              <a:uFillTx/>
              <a:latin typeface="Arial"/>
            </a:endParaRPr>
          </a:p>
        </p:txBody>
      </p:sp>
      <p:sp>
        <p:nvSpPr>
          <p:cNvPr id="251" name="TextBox 11"/>
          <p:cNvSpPr/>
          <p:nvPr/>
        </p:nvSpPr>
        <p:spPr>
          <a:xfrm>
            <a:off x="10354320" y="276120"/>
            <a:ext cx="101304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chemeClr val="dk1"/>
                </a:solidFill>
                <a:effectLst/>
                <a:uFillTx/>
                <a:latin typeface="Times New Roman"/>
              </a:rPr>
              <a:t>07/02/2025</a:t>
            </a:r>
            <a:endParaRPr b="0" lang="en-US" sz="1400" strike="noStrike" u="none">
              <a:solidFill>
                <a:srgbClr val="000000"/>
              </a:solidFill>
              <a:effectLst/>
              <a:uFillTx/>
              <a:latin typeface="Arial"/>
            </a:endParaRPr>
          </a:p>
        </p:txBody>
      </p:sp>
      <p:sp>
        <p:nvSpPr>
          <p:cNvPr id="252" name="PlaceHolder 2"/>
          <p:cNvSpPr>
            <a:spLocks noGrp="1"/>
          </p:cNvSpPr>
          <p:nvPr>
            <p:ph type="dt" idx="57"/>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253" name="PlaceHolder 3"/>
          <p:cNvSpPr>
            <a:spLocks noGrp="1"/>
          </p:cNvSpPr>
          <p:nvPr>
            <p:ph type="ftr" idx="58"/>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sp>
        <p:nvSpPr>
          <p:cNvPr id="254" name="PlaceHolder 4"/>
          <p:cNvSpPr>
            <a:spLocks noGrp="1"/>
          </p:cNvSpPr>
          <p:nvPr>
            <p:ph/>
          </p:nvPr>
        </p:nvSpPr>
        <p:spPr>
          <a:xfrm>
            <a:off x="0" y="383400"/>
            <a:ext cx="12191760" cy="304560"/>
          </a:xfrm>
          <a:prstGeom prst="rect">
            <a:avLst/>
          </a:prstGeom>
          <a:noFill/>
          <a:ln w="0">
            <a:noFill/>
          </a:ln>
        </p:spPr>
        <p:txBody>
          <a:bodyPr numCol="1" spcCol="0" lIns="91440" rIns="91440" tIns="45720" bIns="45720" anchor="t">
            <a:noAutofit/>
          </a:bodyPr>
          <a:p>
            <a:pPr indent="0" algn="ctr">
              <a:lnSpc>
                <a:spcPct val="100000"/>
              </a:lnSpc>
              <a:spcBef>
                <a:spcPts val="159"/>
              </a:spcBef>
              <a:buNone/>
              <a:tabLst>
                <a:tab algn="l" pos="0"/>
              </a:tabLst>
            </a:pPr>
            <a:r>
              <a:rPr b="0" lang="en-US" sz="800" strike="noStrike" u="sng">
                <a:solidFill>
                  <a:srgbClr val="0070c0"/>
                </a:solidFill>
                <a:effectLst/>
                <a:uFillTx/>
                <a:latin typeface="Times New Roman"/>
                <a:hlinkClick r:id="rId3"/>
              </a:rPr>
              <a:t>Spot Bitcoin ETFs Are Here. Should You Invest? | Morningstar</a:t>
            </a:r>
            <a:endParaRPr b="0" lang="en-US" sz="800" strike="noStrike" u="none">
              <a:solidFill>
                <a:schemeClr val="dk1"/>
              </a:solidFill>
              <a:effectLst/>
              <a:uFillTx/>
              <a:latin typeface="Times New Roman"/>
            </a:endParaRPr>
          </a:p>
        </p:txBody>
      </p:sp>
      <p:sp>
        <p:nvSpPr>
          <p:cNvPr id="6" name="PlaceHolder 5"/>
          <p:cNvSpPr>
            <a:spLocks noGrp="1"/>
          </p:cNvSpPr>
          <p:nvPr>
            <p:ph type="sldNum" idx="3"/>
          </p:nvPr>
        </p:nvSpPr>
        <p:spPr/>
        <p:txBody>
          <a:bodyPr/>
          <a:p>
            <a:fld id="{3D67228B-A04A-46F8-8305-E0342CDBF37A}" type="slidenum">
              <a:t>12</a:t>
            </a:fld>
          </a:p>
        </p:txBody>
      </p:sp>
    </p:spTree>
  </p:cSld>
  <mc:AlternateContent>
    <mc:Choice Requires="p14">
      <p:transition spd="slow" p14:dur="2000"/>
    </mc:Choice>
    <mc:Fallback>
      <p:transition spd="slow"/>
    </mc:Fallback>
  </mc:AlternateContent>
  <p:timing>
    <p:tnLst>
      <p:par>
        <p:cTn id="639" dur="indefinite" restart="never" nodeType="tmRoot">
          <p:childTnLst>
            <p:seq>
              <p:cTn id="640" dur="indefinite" nodeType="mainSeq">
                <p:childTnLst>
                  <p:par>
                    <p:cTn id="641" fill="hold">
                      <p:stCondLst>
                        <p:cond delay="indefinite"/>
                      </p:stCondLst>
                      <p:childTnLst>
                        <p:par>
                          <p:cTn id="642" fill="hold">
                            <p:stCondLst>
                              <p:cond delay="0"/>
                            </p:stCondLst>
                            <p:childTnLst>
                              <p:par>
                                <p:cTn id="643" nodeType="clickEffect" fill="hold" presetClass="entr" presetID="2" presetSubtype="4">
                                  <p:stCondLst>
                                    <p:cond delay="0"/>
                                  </p:stCondLst>
                                  <p:childTnLst>
                                    <p:set>
                                      <p:cBhvr>
                                        <p:cTn id="644" dur="1" fill="hold">
                                          <p:stCondLst>
                                            <p:cond delay="0"/>
                                          </p:stCondLst>
                                        </p:cTn>
                                        <p:tgtEl>
                                          <p:spTgt spid="250">
                                            <p:txEl>
                                              <p:pRg st="5" end="5"/>
                                            </p:txEl>
                                          </p:spTgt>
                                        </p:tgtEl>
                                        <p:attrNameLst>
                                          <p:attrName>style.visibility</p:attrName>
                                        </p:attrNameLst>
                                      </p:cBhvr>
                                      <p:to>
                                        <p:strVal val="visible"/>
                                      </p:to>
                                    </p:set>
                                    <p:anim calcmode="lin" valueType="num">
                                      <p:cBhvr additive="repl">
                                        <p:cTn id="645" dur="500" fill="hold"/>
                                        <p:tgtEl>
                                          <p:spTgt spid="250">
                                            <p:txEl>
                                              <p:pRg st="5" end="5"/>
                                            </p:txEl>
                                          </p:spTgt>
                                        </p:tgtEl>
                                        <p:attrNameLst>
                                          <p:attrName>ppt_x</p:attrName>
                                        </p:attrNameLst>
                                      </p:cBhvr>
                                      <p:tavLst>
                                        <p:tav tm="0">
                                          <p:val>
                                            <p:strVal val="#ppt_x"/>
                                          </p:val>
                                        </p:tav>
                                        <p:tav tm="100000">
                                          <p:val>
                                            <p:strVal val="#ppt_x"/>
                                          </p:val>
                                        </p:tav>
                                      </p:tavLst>
                                    </p:anim>
                                    <p:anim calcmode="lin" valueType="num">
                                      <p:cBhvr additive="repl">
                                        <p:cTn id="646" dur="500" fill="hold"/>
                                        <p:tgtEl>
                                          <p:spTgt spid="25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5" name="Picture 8" descr="A graph with numbers and lines&#10;&#10;AI-generated content may be incorrect."/>
          <p:cNvPicPr/>
          <p:nvPr/>
        </p:nvPicPr>
        <p:blipFill>
          <a:blip r:embed="rId1"/>
          <a:stretch/>
        </p:blipFill>
        <p:spPr>
          <a:xfrm>
            <a:off x="0" y="599400"/>
            <a:ext cx="12191760" cy="5966640"/>
          </a:xfrm>
          <a:prstGeom prst="rect">
            <a:avLst/>
          </a:prstGeom>
          <a:noFill/>
          <a:ln w="0">
            <a:noFill/>
          </a:ln>
        </p:spPr>
      </p:pic>
      <p:sp>
        <p:nvSpPr>
          <p:cNvPr id="256" name="PlaceHolder 1"/>
          <p:cNvSpPr>
            <a:spLocks noGrp="1"/>
          </p:cNvSpPr>
          <p:nvPr>
            <p:ph type="title"/>
          </p:nvPr>
        </p:nvSpPr>
        <p:spPr>
          <a:xfrm>
            <a:off x="1523880" y="-35280"/>
            <a:ext cx="9143640" cy="438840"/>
          </a:xfrm>
          <a:prstGeom prst="rect">
            <a:avLst/>
          </a:prstGeom>
          <a:noFill/>
          <a:ln w="0">
            <a:noFill/>
          </a:ln>
        </p:spPr>
        <p:txBody>
          <a:bodyPr numCol="1" spcCol="0" lIns="91440" rIns="91440" tIns="45720" bIns="45720" anchor="ctr">
            <a:noAutofit/>
          </a:bodyPr>
          <a:p>
            <a:pPr indent="0" algn="ctr">
              <a:lnSpc>
                <a:spcPct val="100000"/>
              </a:lnSpc>
              <a:buNone/>
            </a:pPr>
            <a:r>
              <a:rPr b="0" lang="en-US" sz="2800" strike="noStrike" u="none">
                <a:solidFill>
                  <a:schemeClr val="dk2"/>
                </a:solidFill>
                <a:effectLst/>
                <a:uFillTx/>
                <a:latin typeface="Times New Roman"/>
              </a:rPr>
              <a:t>Simple 3-Month Price Momentum</a:t>
            </a:r>
            <a:endParaRPr b="0" lang="en-US" sz="2800" strike="noStrike" u="none">
              <a:solidFill>
                <a:schemeClr val="dk1"/>
              </a:solidFill>
              <a:effectLst/>
              <a:uFillTx/>
              <a:latin typeface="Times New Roman"/>
            </a:endParaRPr>
          </a:p>
        </p:txBody>
      </p:sp>
      <p:sp>
        <p:nvSpPr>
          <p:cNvPr id="257" name="TextBox 2"/>
          <p:cNvSpPr/>
          <p:nvPr/>
        </p:nvSpPr>
        <p:spPr>
          <a:xfrm>
            <a:off x="0" y="370080"/>
            <a:ext cx="12191760" cy="2120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800" strike="noStrike" u="sng">
                <a:solidFill>
                  <a:srgbClr val="0070c0"/>
                </a:solidFill>
                <a:effectLst/>
                <a:uFillTx/>
                <a:latin typeface="Times New Roman"/>
                <a:hlinkClick r:id="rId2"/>
              </a:rPr>
              <a:t>https://www.advisorperspectives.com/commentaries/2020/06/12/the-math-is-on-investors-side</a:t>
            </a:r>
            <a:endParaRPr b="0" lang="en-US" sz="800" strike="noStrike" u="none">
              <a:solidFill>
                <a:srgbClr val="000000"/>
              </a:solidFill>
              <a:effectLst/>
              <a:uFillTx/>
              <a:latin typeface="Arial"/>
            </a:endParaRPr>
          </a:p>
        </p:txBody>
      </p:sp>
      <p:sp>
        <p:nvSpPr>
          <p:cNvPr id="258" name="TextBox 9"/>
          <p:cNvSpPr/>
          <p:nvPr/>
        </p:nvSpPr>
        <p:spPr>
          <a:xfrm>
            <a:off x="3647160" y="679680"/>
            <a:ext cx="489780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800" strike="noStrike" u="none">
                <a:solidFill>
                  <a:schemeClr val="dk1"/>
                </a:solidFill>
                <a:effectLst/>
                <a:uFillTx/>
                <a:latin typeface="Times New Roman"/>
              </a:rPr>
              <a:t>3-Month Price Change / 5-Year Standard Deviation</a:t>
            </a:r>
            <a:endParaRPr b="0" lang="en-US" sz="1800" strike="noStrike" u="none">
              <a:solidFill>
                <a:srgbClr val="000000"/>
              </a:solidFill>
              <a:effectLst/>
              <a:uFillTx/>
              <a:latin typeface="Arial"/>
            </a:endParaRPr>
          </a:p>
        </p:txBody>
      </p:sp>
      <p:sp>
        <p:nvSpPr>
          <p:cNvPr id="259" name="TextBox 13"/>
          <p:cNvSpPr/>
          <p:nvPr/>
        </p:nvSpPr>
        <p:spPr>
          <a:xfrm>
            <a:off x="10354320" y="276120"/>
            <a:ext cx="101304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chemeClr val="dk1"/>
                </a:solidFill>
                <a:effectLst/>
                <a:uFillTx/>
                <a:latin typeface="Times New Roman"/>
              </a:rPr>
              <a:t>07/02/2025</a:t>
            </a:r>
            <a:endParaRPr b="0" lang="en-US" sz="1400" strike="noStrike" u="none">
              <a:solidFill>
                <a:srgbClr val="000000"/>
              </a:solidFill>
              <a:effectLst/>
              <a:uFillTx/>
              <a:latin typeface="Arial"/>
            </a:endParaRPr>
          </a:p>
        </p:txBody>
      </p:sp>
      <p:sp>
        <p:nvSpPr>
          <p:cNvPr id="260" name="PlaceHolder 2"/>
          <p:cNvSpPr>
            <a:spLocks noGrp="1"/>
          </p:cNvSpPr>
          <p:nvPr>
            <p:ph type="dt" idx="59"/>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261" name="PlaceHolder 3"/>
          <p:cNvSpPr>
            <a:spLocks noGrp="1"/>
          </p:cNvSpPr>
          <p:nvPr>
            <p:ph type="ftr" idx="60"/>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pic>
        <p:nvPicPr>
          <p:cNvPr id="262" name="Picture 12" descr=""/>
          <p:cNvPicPr/>
          <p:nvPr/>
        </p:nvPicPr>
        <p:blipFill>
          <a:blip r:embed="rId3"/>
          <a:stretch/>
        </p:blipFill>
        <p:spPr>
          <a:xfrm>
            <a:off x="5435640" y="5685120"/>
            <a:ext cx="3934080" cy="180720"/>
          </a:xfrm>
          <a:prstGeom prst="rect">
            <a:avLst/>
          </a:prstGeom>
          <a:noFill/>
          <a:ln w="0">
            <a:noFill/>
          </a:ln>
        </p:spPr>
      </p:pic>
      <p:sp>
        <p:nvSpPr>
          <p:cNvPr id="5" name="PlaceHolder 4"/>
          <p:cNvSpPr>
            <a:spLocks noGrp="1"/>
          </p:cNvSpPr>
          <p:nvPr>
            <p:ph type="sldNum" idx="3"/>
          </p:nvPr>
        </p:nvSpPr>
        <p:spPr/>
        <p:txBody>
          <a:bodyPr/>
          <a:p>
            <a:fld id="{4D498C5F-1562-4033-97CB-7AA9A05DA404}"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3" name="Picture 11" descr="A graph of stock market&#10;&#10;AI-generated content may be incorrect."/>
          <p:cNvPicPr/>
          <p:nvPr/>
        </p:nvPicPr>
        <p:blipFill>
          <a:blip r:embed="rId1"/>
          <a:stretch/>
        </p:blipFill>
        <p:spPr>
          <a:xfrm>
            <a:off x="0" y="595440"/>
            <a:ext cx="12191760" cy="5974560"/>
          </a:xfrm>
          <a:prstGeom prst="rect">
            <a:avLst/>
          </a:prstGeom>
          <a:noFill/>
          <a:ln w="0">
            <a:noFill/>
          </a:ln>
        </p:spPr>
      </p:pic>
      <p:pic>
        <p:nvPicPr>
          <p:cNvPr id="264" name="Picture 10" descr=""/>
          <p:cNvPicPr/>
          <p:nvPr/>
        </p:nvPicPr>
        <p:blipFill>
          <a:blip r:embed="rId2"/>
          <a:stretch/>
        </p:blipFill>
        <p:spPr>
          <a:xfrm>
            <a:off x="6991560" y="3766680"/>
            <a:ext cx="2952720" cy="1923840"/>
          </a:xfrm>
          <a:prstGeom prst="rect">
            <a:avLst/>
          </a:prstGeom>
          <a:noFill/>
          <a:ln w="0">
            <a:solidFill>
              <a:srgbClr val="7030a0"/>
            </a:solidFill>
          </a:ln>
        </p:spPr>
      </p:pic>
      <p:sp>
        <p:nvSpPr>
          <p:cNvPr id="265" name="PlaceHolder 1"/>
          <p:cNvSpPr>
            <a:spLocks noGrp="1"/>
          </p:cNvSpPr>
          <p:nvPr>
            <p:ph type="title"/>
          </p:nvPr>
        </p:nvSpPr>
        <p:spPr>
          <a:xfrm>
            <a:off x="0" y="0"/>
            <a:ext cx="12191760" cy="456840"/>
          </a:xfrm>
          <a:prstGeom prst="rect">
            <a:avLst/>
          </a:prstGeom>
          <a:noFill/>
          <a:ln w="0">
            <a:noFill/>
          </a:ln>
        </p:spPr>
        <p:txBody>
          <a:bodyPr numCol="1" spcCol="0" lIns="91440" rIns="91440" tIns="45720" bIns="45720" anchor="ctr">
            <a:noAutofit/>
          </a:bodyPr>
          <a:p>
            <a:pPr indent="0" algn="ctr">
              <a:lnSpc>
                <a:spcPct val="100000"/>
              </a:lnSpc>
              <a:buNone/>
            </a:pPr>
            <a:r>
              <a:rPr b="0" lang="en-US" sz="2800" strike="noStrike" u="none">
                <a:solidFill>
                  <a:schemeClr val="dk1"/>
                </a:solidFill>
                <a:effectLst/>
                <a:uFillTx/>
                <a:latin typeface="Times New Roman"/>
              </a:rPr>
              <a:t>Delta </a:t>
            </a:r>
            <a:r>
              <a:rPr b="0" lang="en-US" sz="2800" strike="noStrike" u="none">
                <a:solidFill>
                  <a:schemeClr val="dk2"/>
                </a:solidFill>
                <a:effectLst/>
                <a:uFillTx/>
                <a:latin typeface="Times New Roman"/>
              </a:rPr>
              <a:t>MSI</a:t>
            </a:r>
            <a:endParaRPr b="0" lang="en-US" sz="2800" strike="noStrike" u="none">
              <a:solidFill>
                <a:schemeClr val="dk1"/>
              </a:solidFill>
              <a:effectLst/>
              <a:uFillTx/>
              <a:latin typeface="Times New Roman"/>
            </a:endParaRPr>
          </a:p>
        </p:txBody>
      </p:sp>
      <p:sp>
        <p:nvSpPr>
          <p:cNvPr id="266" name="PlaceHolder 2"/>
          <p:cNvSpPr>
            <a:spLocks noGrp="1"/>
          </p:cNvSpPr>
          <p:nvPr>
            <p:ph/>
          </p:nvPr>
        </p:nvSpPr>
        <p:spPr>
          <a:xfrm>
            <a:off x="0" y="375840"/>
            <a:ext cx="12191760" cy="304560"/>
          </a:xfrm>
          <a:prstGeom prst="rect">
            <a:avLst/>
          </a:prstGeom>
          <a:noFill/>
          <a:ln w="0">
            <a:noFill/>
          </a:ln>
        </p:spPr>
        <p:txBody>
          <a:bodyPr numCol="1" spcCol="0" lIns="91440" rIns="91440" tIns="45720" bIns="45720" anchor="t">
            <a:noAutofit/>
          </a:bodyPr>
          <a:p>
            <a:pPr indent="0" algn="ctr">
              <a:lnSpc>
                <a:spcPct val="100000"/>
              </a:lnSpc>
              <a:spcBef>
                <a:spcPts val="159"/>
              </a:spcBef>
              <a:buNone/>
              <a:tabLst>
                <a:tab algn="l" pos="0"/>
              </a:tabLst>
            </a:pPr>
            <a:r>
              <a:rPr b="0" lang="en-US" sz="800" strike="noStrike" u="sng">
                <a:solidFill>
                  <a:srgbClr val="0070c0"/>
                </a:solidFill>
                <a:effectLst/>
                <a:uFillTx/>
                <a:latin typeface="Times New Roman"/>
                <a:hlinkClick r:id="rId3"/>
              </a:rPr>
              <a:t>TEAM - Delta Investment Management (deltaim.com)</a:t>
            </a:r>
            <a:endParaRPr b="0" lang="en-US" sz="800" strike="noStrike" u="none">
              <a:solidFill>
                <a:schemeClr val="dk1"/>
              </a:solidFill>
              <a:effectLst/>
              <a:uFillTx/>
              <a:latin typeface="Times New Roman"/>
            </a:endParaRPr>
          </a:p>
        </p:txBody>
      </p:sp>
      <p:sp>
        <p:nvSpPr>
          <p:cNvPr id="267" name="PlaceHolder 3"/>
          <p:cNvSpPr>
            <a:spLocks noGrp="1"/>
          </p:cNvSpPr>
          <p:nvPr>
            <p:ph type="dt" idx="61"/>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268" name="PlaceHolder 4"/>
          <p:cNvSpPr>
            <a:spLocks noGrp="1"/>
          </p:cNvSpPr>
          <p:nvPr>
            <p:ph type="ftr" idx="62"/>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sp>
        <p:nvSpPr>
          <p:cNvPr id="269" name="TextBox 5"/>
          <p:cNvSpPr/>
          <p:nvPr/>
        </p:nvSpPr>
        <p:spPr>
          <a:xfrm>
            <a:off x="10354320" y="276120"/>
            <a:ext cx="101304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chemeClr val="dk1"/>
                </a:solidFill>
                <a:effectLst/>
                <a:uFillTx/>
                <a:latin typeface="Times New Roman"/>
              </a:rPr>
              <a:t>07/02/2025</a:t>
            </a:r>
            <a:endParaRPr b="0" lang="en-US" sz="1400" strike="noStrike" u="none">
              <a:solidFill>
                <a:srgbClr val="000000"/>
              </a:solidFill>
              <a:effectLst/>
              <a:uFillTx/>
              <a:latin typeface="Arial"/>
            </a:endParaRPr>
          </a:p>
        </p:txBody>
      </p:sp>
      <p:pic>
        <p:nvPicPr>
          <p:cNvPr id="270" name="Picture 8" descr=""/>
          <p:cNvPicPr/>
          <p:nvPr/>
        </p:nvPicPr>
        <p:blipFill>
          <a:blip r:embed="rId4"/>
          <a:stretch/>
        </p:blipFill>
        <p:spPr>
          <a:xfrm>
            <a:off x="4407480" y="5696640"/>
            <a:ext cx="3409920" cy="190080"/>
          </a:xfrm>
          <a:prstGeom prst="rect">
            <a:avLst/>
          </a:prstGeom>
          <a:noFill/>
          <a:ln w="0">
            <a:noFill/>
          </a:ln>
        </p:spPr>
      </p:pic>
      <p:sp>
        <p:nvSpPr>
          <p:cNvPr id="6" name="PlaceHolder 5"/>
          <p:cNvSpPr>
            <a:spLocks noGrp="1"/>
          </p:cNvSpPr>
          <p:nvPr>
            <p:ph type="sldNum" idx="3"/>
          </p:nvPr>
        </p:nvSpPr>
        <p:spPr/>
        <p:txBody>
          <a:bodyPr/>
          <a:p>
            <a:fld id="{58F9261F-203E-425F-9615-D2B8E36FE24C}" type="slidenum">
              <a:t>14</a:t>
            </a:fld>
          </a:p>
        </p:txBody>
      </p:sp>
    </p:spTree>
  </p:cSld>
  <mc:AlternateContent>
    <mc:Choice Requires="p14">
      <p:transition spd="slow" p14:dur="2000"/>
    </mc:Choice>
    <mc:Fallback>
      <p:transition spd="slow"/>
    </mc:Fallback>
  </mc:AlternateContent>
  <p:timing>
    <p:tnLst>
      <p:par>
        <p:cTn id="647" dur="indefinite" restart="never" nodeType="tmRoot">
          <p:childTnLst>
            <p:seq>
              <p:cTn id="648" dur="indefinite" nodeType="mainSeq">
                <p:childTnLst>
                  <p:par>
                    <p:cTn id="649" fill="hold">
                      <p:stCondLst>
                        <p:cond delay="indefinite"/>
                      </p:stCondLst>
                      <p:childTnLst>
                        <p:par>
                          <p:cTn id="650" fill="hold">
                            <p:stCondLst>
                              <p:cond delay="0"/>
                            </p:stCondLst>
                            <p:childTnLst>
                              <p:par>
                                <p:cTn id="651" nodeType="clickEffect" fill="hold" presetClass="entr" presetID="2" presetSubtype="4">
                                  <p:stCondLst>
                                    <p:cond delay="0"/>
                                  </p:stCondLst>
                                  <p:childTnLst>
                                    <p:set>
                                      <p:cBhvr>
                                        <p:cTn id="652" dur="1" fill="hold">
                                          <p:stCondLst>
                                            <p:cond delay="0"/>
                                          </p:stCondLst>
                                        </p:cTn>
                                        <p:tgtEl>
                                          <p:spTgt spid="264"/>
                                        </p:tgtEl>
                                        <p:attrNameLst>
                                          <p:attrName>style.visibility</p:attrName>
                                        </p:attrNameLst>
                                      </p:cBhvr>
                                      <p:to>
                                        <p:strVal val="visible"/>
                                      </p:to>
                                    </p:set>
                                    <p:anim calcmode="lin" valueType="num">
                                      <p:cBhvr additive="repl">
                                        <p:cTn id="653" dur="500" fill="hold"/>
                                        <p:tgtEl>
                                          <p:spTgt spid="264"/>
                                        </p:tgtEl>
                                        <p:attrNameLst>
                                          <p:attrName>ppt_x</p:attrName>
                                        </p:attrNameLst>
                                      </p:cBhvr>
                                      <p:tavLst>
                                        <p:tav tm="0">
                                          <p:val>
                                            <p:strVal val="#ppt_x"/>
                                          </p:val>
                                        </p:tav>
                                        <p:tav tm="100000">
                                          <p:val>
                                            <p:strVal val="#ppt_x"/>
                                          </p:val>
                                        </p:tav>
                                      </p:tavLst>
                                    </p:anim>
                                    <p:anim calcmode="lin" valueType="num">
                                      <p:cBhvr additive="repl">
                                        <p:cTn id="654" dur="500" fill="hold"/>
                                        <p:tgtEl>
                                          <p:spTgt spid="2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1" name="Picture 10" descr="A graph with numbers and lines&#10;&#10;AI-generated content may be incorrect."/>
          <p:cNvPicPr/>
          <p:nvPr/>
        </p:nvPicPr>
        <p:blipFill>
          <a:blip r:embed="rId1"/>
          <a:stretch/>
        </p:blipFill>
        <p:spPr>
          <a:xfrm>
            <a:off x="0" y="617040"/>
            <a:ext cx="12191760" cy="5947560"/>
          </a:xfrm>
          <a:prstGeom prst="rect">
            <a:avLst/>
          </a:prstGeom>
          <a:noFill/>
          <a:ln w="0">
            <a:noFill/>
          </a:ln>
        </p:spPr>
      </p:pic>
      <p:sp>
        <p:nvSpPr>
          <p:cNvPr id="272" name="PlaceHolder 1"/>
          <p:cNvSpPr>
            <a:spLocks noGrp="1"/>
          </p:cNvSpPr>
          <p:nvPr>
            <p:ph type="title"/>
          </p:nvPr>
        </p:nvSpPr>
        <p:spPr>
          <a:xfrm>
            <a:off x="0" y="-54360"/>
            <a:ext cx="12191760" cy="438840"/>
          </a:xfrm>
          <a:prstGeom prst="rect">
            <a:avLst/>
          </a:prstGeom>
          <a:noFill/>
          <a:ln w="0">
            <a:noFill/>
          </a:ln>
        </p:spPr>
        <p:txBody>
          <a:bodyPr numCol="1" spcCol="0" lIns="91440" rIns="91440" tIns="45720" bIns="45720" anchor="ctr">
            <a:noAutofit/>
          </a:bodyPr>
          <a:p>
            <a:pPr indent="0" algn="ctr">
              <a:lnSpc>
                <a:spcPct val="100000"/>
              </a:lnSpc>
              <a:buNone/>
            </a:pPr>
            <a:r>
              <a:rPr b="0" lang="en-US" sz="2800" strike="noStrike" u="none">
                <a:solidFill>
                  <a:schemeClr val="dk2"/>
                </a:solidFill>
                <a:effectLst/>
                <a:uFillTx/>
                <a:latin typeface="Times New Roman"/>
              </a:rPr>
              <a:t>NAAIM Exposure Index</a:t>
            </a:r>
            <a:endParaRPr b="0" lang="en-US" sz="2800" strike="noStrike" u="none">
              <a:solidFill>
                <a:schemeClr val="dk1"/>
              </a:solidFill>
              <a:effectLst/>
              <a:uFillTx/>
              <a:latin typeface="Times New Roman"/>
            </a:endParaRPr>
          </a:p>
        </p:txBody>
      </p:sp>
      <p:sp>
        <p:nvSpPr>
          <p:cNvPr id="273" name="TextBox 7"/>
          <p:cNvSpPr/>
          <p:nvPr/>
        </p:nvSpPr>
        <p:spPr>
          <a:xfrm>
            <a:off x="0" y="333360"/>
            <a:ext cx="12191760" cy="258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1100" strike="noStrike" u="sng">
                <a:solidFill>
                  <a:srgbClr val="0070c0"/>
                </a:solidFill>
                <a:effectLst/>
                <a:uFillTx/>
                <a:latin typeface="Times New Roman"/>
                <a:hlinkClick r:id="rId2"/>
              </a:rPr>
              <a:t>https://www.naaim.org/programs/naaim-exposure-index/</a:t>
            </a:r>
            <a:endParaRPr b="0" lang="en-US" sz="1100" strike="noStrike" u="none">
              <a:solidFill>
                <a:srgbClr val="000000"/>
              </a:solidFill>
              <a:effectLst/>
              <a:uFillTx/>
              <a:latin typeface="Arial"/>
            </a:endParaRPr>
          </a:p>
        </p:txBody>
      </p:sp>
      <p:pic>
        <p:nvPicPr>
          <p:cNvPr id="274" name="Picture 1" descr=""/>
          <p:cNvPicPr/>
          <p:nvPr/>
        </p:nvPicPr>
        <p:blipFill>
          <a:blip r:embed="rId3"/>
          <a:stretch/>
        </p:blipFill>
        <p:spPr>
          <a:xfrm>
            <a:off x="5019840" y="728280"/>
            <a:ext cx="2152440" cy="352080"/>
          </a:xfrm>
          <a:prstGeom prst="rect">
            <a:avLst/>
          </a:prstGeom>
          <a:noFill/>
          <a:ln w="0">
            <a:noFill/>
          </a:ln>
        </p:spPr>
      </p:pic>
      <p:sp>
        <p:nvSpPr>
          <p:cNvPr id="275" name="TextBox 12"/>
          <p:cNvSpPr/>
          <p:nvPr/>
        </p:nvSpPr>
        <p:spPr>
          <a:xfrm>
            <a:off x="9901080" y="3846240"/>
            <a:ext cx="1150200" cy="273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200" strike="noStrike" u="none">
                <a:solidFill>
                  <a:srgbClr val="7030a0"/>
                </a:solidFill>
                <a:effectLst/>
                <a:uFillTx/>
                <a:latin typeface="Times New Roman"/>
              </a:rPr>
              <a:t>Threshold at 50</a:t>
            </a:r>
            <a:endParaRPr b="0" lang="en-US" sz="1200" strike="noStrike" u="none">
              <a:solidFill>
                <a:srgbClr val="000000"/>
              </a:solidFill>
              <a:effectLst/>
              <a:uFillTx/>
              <a:latin typeface="Arial"/>
            </a:endParaRPr>
          </a:p>
        </p:txBody>
      </p:sp>
      <p:sp>
        <p:nvSpPr>
          <p:cNvPr id="276" name="TextBox 14"/>
          <p:cNvSpPr/>
          <p:nvPr/>
        </p:nvSpPr>
        <p:spPr>
          <a:xfrm>
            <a:off x="10354320" y="276120"/>
            <a:ext cx="101304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chemeClr val="dk1"/>
                </a:solidFill>
                <a:effectLst/>
                <a:uFillTx/>
                <a:latin typeface="Times New Roman"/>
              </a:rPr>
              <a:t>07/03/2025</a:t>
            </a:r>
            <a:endParaRPr b="0" lang="en-US" sz="1400" strike="noStrike" u="none">
              <a:solidFill>
                <a:srgbClr val="000000"/>
              </a:solidFill>
              <a:effectLst/>
              <a:uFillTx/>
              <a:latin typeface="Arial"/>
            </a:endParaRPr>
          </a:p>
        </p:txBody>
      </p:sp>
      <p:sp>
        <p:nvSpPr>
          <p:cNvPr id="277" name="PlaceHolder 2"/>
          <p:cNvSpPr>
            <a:spLocks noGrp="1"/>
          </p:cNvSpPr>
          <p:nvPr>
            <p:ph type="dt" idx="63"/>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278" name="PlaceHolder 3"/>
          <p:cNvSpPr>
            <a:spLocks noGrp="1"/>
          </p:cNvSpPr>
          <p:nvPr>
            <p:ph type="ftr" idx="64"/>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pic>
        <p:nvPicPr>
          <p:cNvPr id="279" name="Picture 9" descr=""/>
          <p:cNvPicPr/>
          <p:nvPr/>
        </p:nvPicPr>
        <p:blipFill>
          <a:blip r:embed="rId4"/>
          <a:stretch/>
        </p:blipFill>
        <p:spPr>
          <a:xfrm>
            <a:off x="6543360" y="5548320"/>
            <a:ext cx="3571920" cy="171000"/>
          </a:xfrm>
          <a:prstGeom prst="rect">
            <a:avLst/>
          </a:prstGeom>
          <a:noFill/>
          <a:ln w="0">
            <a:noFill/>
          </a:ln>
        </p:spPr>
      </p:pic>
      <p:sp>
        <p:nvSpPr>
          <p:cNvPr id="5" name="PlaceHolder 4"/>
          <p:cNvSpPr>
            <a:spLocks noGrp="1"/>
          </p:cNvSpPr>
          <p:nvPr>
            <p:ph type="sldNum" idx="3"/>
          </p:nvPr>
        </p:nvSpPr>
        <p:spPr/>
        <p:txBody>
          <a:bodyPr/>
          <a:p>
            <a:fld id="{56FF983C-B705-40DA-BAD1-ACBF1461AE51}" type="slidenum">
              <a:t>15</a:t>
            </a:fld>
          </a:p>
        </p:txBody>
      </p:sp>
    </p:spTree>
  </p:cSld>
  <mc:AlternateContent>
    <mc:Choice Requires="p14">
      <p:transition spd="slow" p14:dur="2000"/>
    </mc:Choice>
    <mc:Fallback>
      <p:transition spd="slow"/>
    </mc:Fallback>
  </mc:AlternateContent>
  <p:timing>
    <p:tnLst>
      <p:par>
        <p:cTn id="655" dur="indefinite" restart="never" nodeType="tmRoot">
          <p:childTnLst>
            <p:seq>
              <p:cTn id="656" dur="indefinite" nodeType="mainSeq">
                <p:childTnLst>
                  <p:par>
                    <p:cTn id="657" fill="hold">
                      <p:stCondLst>
                        <p:cond delay="indefinite"/>
                      </p:stCondLst>
                      <p:childTnLst>
                        <p:par>
                          <p:cTn id="658" fill="hold">
                            <p:stCondLst>
                              <p:cond delay="0"/>
                            </p:stCondLst>
                            <p:childTnLst>
                              <p:par>
                                <p:cTn id="659" nodeType="clickEffect" fill="hold" presetClass="entr" presetID="2" presetSubtype="4">
                                  <p:stCondLst>
                                    <p:cond delay="0"/>
                                  </p:stCondLst>
                                  <p:childTnLst>
                                    <p:set>
                                      <p:cBhvr>
                                        <p:cTn id="660" dur="1" fill="hold">
                                          <p:stCondLst>
                                            <p:cond delay="0"/>
                                          </p:stCondLst>
                                        </p:cTn>
                                        <p:tgtEl>
                                          <p:spTgt spid="275"/>
                                        </p:tgtEl>
                                        <p:attrNameLst>
                                          <p:attrName>style.visibility</p:attrName>
                                        </p:attrNameLst>
                                      </p:cBhvr>
                                      <p:to>
                                        <p:strVal val="visible"/>
                                      </p:to>
                                    </p:set>
                                    <p:anim calcmode="lin" valueType="num">
                                      <p:cBhvr additive="repl">
                                        <p:cTn id="661" dur="500" fill="hold"/>
                                        <p:tgtEl>
                                          <p:spTgt spid="275"/>
                                        </p:tgtEl>
                                        <p:attrNameLst>
                                          <p:attrName>ppt_x</p:attrName>
                                        </p:attrNameLst>
                                      </p:cBhvr>
                                      <p:tavLst>
                                        <p:tav tm="0">
                                          <p:val>
                                            <p:strVal val="#ppt_x"/>
                                          </p:val>
                                        </p:tav>
                                        <p:tav tm="100000">
                                          <p:val>
                                            <p:strVal val="#ppt_x"/>
                                          </p:val>
                                        </p:tav>
                                      </p:tavLst>
                                    </p:anim>
                                    <p:anim calcmode="lin" valueType="num">
                                      <p:cBhvr additive="repl">
                                        <p:cTn id="662" dur="500" fill="hold"/>
                                        <p:tgtEl>
                                          <p:spTgt spid="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TextBox 13"/>
          <p:cNvSpPr/>
          <p:nvPr/>
        </p:nvSpPr>
        <p:spPr>
          <a:xfrm>
            <a:off x="3838320" y="803880"/>
            <a:ext cx="3981240" cy="395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2000" strike="noStrike" u="none">
                <a:solidFill>
                  <a:schemeClr val="dk1"/>
                </a:solidFill>
                <a:effectLst/>
                <a:uFillTx/>
                <a:latin typeface="Times New Roman"/>
              </a:rPr>
              <a:t>Non-Leveraged</a:t>
            </a:r>
            <a:endParaRPr b="0" lang="en-US" sz="2000" strike="noStrike" u="none">
              <a:solidFill>
                <a:srgbClr val="000000"/>
              </a:solidFill>
              <a:effectLst/>
              <a:uFillTx/>
              <a:latin typeface="Arial"/>
            </a:endParaRPr>
          </a:p>
        </p:txBody>
      </p:sp>
      <p:sp>
        <p:nvSpPr>
          <p:cNvPr id="281" name="PlaceHolder 1"/>
          <p:cNvSpPr>
            <a:spLocks noGrp="1"/>
          </p:cNvSpPr>
          <p:nvPr>
            <p:ph type="title"/>
          </p:nvPr>
        </p:nvSpPr>
        <p:spPr>
          <a:xfrm>
            <a:off x="0" y="0"/>
            <a:ext cx="12191760" cy="456840"/>
          </a:xfrm>
          <a:prstGeom prst="rect">
            <a:avLst/>
          </a:prstGeom>
          <a:noFill/>
          <a:ln w="0">
            <a:noFill/>
          </a:ln>
        </p:spPr>
        <p:txBody>
          <a:bodyPr numCol="1" spcCol="0" lIns="91440" rIns="91440" tIns="45720" bIns="45720" anchor="ctr">
            <a:noAutofit/>
          </a:bodyPr>
          <a:p>
            <a:pPr indent="0" algn="ctr">
              <a:lnSpc>
                <a:spcPct val="100000"/>
              </a:lnSpc>
              <a:buNone/>
            </a:pPr>
            <a:r>
              <a:rPr b="0" lang="en-US" sz="2800" strike="noStrike" u="none">
                <a:solidFill>
                  <a:schemeClr val="dk1"/>
                </a:solidFill>
                <a:effectLst/>
                <a:uFillTx/>
                <a:latin typeface="Times New Roman"/>
              </a:rPr>
              <a:t>Top 20 Winners - June</a:t>
            </a:r>
            <a:endParaRPr b="0" lang="en-US" sz="2800" strike="noStrike" u="none">
              <a:solidFill>
                <a:schemeClr val="dk1"/>
              </a:solidFill>
              <a:effectLst/>
              <a:uFillTx/>
              <a:latin typeface="Times New Roman"/>
            </a:endParaRPr>
          </a:p>
        </p:txBody>
      </p:sp>
      <p:sp>
        <p:nvSpPr>
          <p:cNvPr id="282" name="PlaceHolder 2"/>
          <p:cNvSpPr>
            <a:spLocks noGrp="1"/>
          </p:cNvSpPr>
          <p:nvPr>
            <p:ph type="dt" idx="65"/>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283" name="PlaceHolder 3"/>
          <p:cNvSpPr>
            <a:spLocks noGrp="1"/>
          </p:cNvSpPr>
          <p:nvPr>
            <p:ph type="ftr" idx="66"/>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sp>
        <p:nvSpPr>
          <p:cNvPr id="284" name="TextBox 6"/>
          <p:cNvSpPr/>
          <p:nvPr/>
        </p:nvSpPr>
        <p:spPr>
          <a:xfrm>
            <a:off x="10354320" y="276120"/>
            <a:ext cx="101304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chemeClr val="dk1"/>
                </a:solidFill>
                <a:effectLst/>
                <a:uFillTx/>
                <a:latin typeface="Times New Roman"/>
              </a:rPr>
              <a:t>07/02/2025</a:t>
            </a:r>
            <a:endParaRPr b="0" lang="en-US" sz="1400" strike="noStrike" u="none">
              <a:solidFill>
                <a:srgbClr val="000000"/>
              </a:solidFill>
              <a:effectLst/>
              <a:uFillTx/>
              <a:latin typeface="Arial"/>
            </a:endParaRPr>
          </a:p>
        </p:txBody>
      </p:sp>
      <p:sp>
        <p:nvSpPr>
          <p:cNvPr id="285" name="TextBox 12"/>
          <p:cNvSpPr/>
          <p:nvPr/>
        </p:nvSpPr>
        <p:spPr>
          <a:xfrm>
            <a:off x="7926480" y="803880"/>
            <a:ext cx="4086000" cy="395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2000" strike="noStrike" u="none">
                <a:solidFill>
                  <a:schemeClr val="dk1"/>
                </a:solidFill>
                <a:effectLst/>
                <a:uFillTx/>
                <a:latin typeface="Times New Roman"/>
              </a:rPr>
              <a:t>Leveraged</a:t>
            </a:r>
            <a:endParaRPr b="0" lang="en-US" sz="2000" strike="noStrike" u="none">
              <a:solidFill>
                <a:srgbClr val="000000"/>
              </a:solidFill>
              <a:effectLst/>
              <a:uFillTx/>
              <a:latin typeface="Arial"/>
            </a:endParaRPr>
          </a:p>
        </p:txBody>
      </p:sp>
      <p:sp>
        <p:nvSpPr>
          <p:cNvPr id="286" name="TextBox 14"/>
          <p:cNvSpPr/>
          <p:nvPr/>
        </p:nvSpPr>
        <p:spPr>
          <a:xfrm>
            <a:off x="914400" y="5859720"/>
            <a:ext cx="10362960" cy="334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1600" strike="noStrike" u="none">
                <a:solidFill>
                  <a:schemeClr val="dk1"/>
                </a:solidFill>
                <a:effectLst/>
                <a:uFillTx/>
                <a:latin typeface="Times New Roman"/>
              </a:rPr>
              <a:t>Note: R1000 issues filtered by price-volume of $10M on last trading day. $1M for ETFs. </a:t>
            </a:r>
            <a:endParaRPr b="0" lang="en-US" sz="1600" strike="noStrike" u="none">
              <a:solidFill>
                <a:srgbClr val="000000"/>
              </a:solidFill>
              <a:effectLst/>
              <a:uFillTx/>
              <a:latin typeface="Arial"/>
            </a:endParaRPr>
          </a:p>
        </p:txBody>
      </p:sp>
      <p:pic>
        <p:nvPicPr>
          <p:cNvPr id="287" name="Picture 9" descr=""/>
          <p:cNvPicPr/>
          <p:nvPr/>
        </p:nvPicPr>
        <p:blipFill>
          <a:blip r:embed="rId1"/>
          <a:stretch/>
        </p:blipFill>
        <p:spPr>
          <a:xfrm>
            <a:off x="7927920" y="1320480"/>
            <a:ext cx="4086000" cy="4019040"/>
          </a:xfrm>
          <a:prstGeom prst="rect">
            <a:avLst/>
          </a:prstGeom>
          <a:noFill/>
          <a:ln w="0">
            <a:noFill/>
          </a:ln>
        </p:spPr>
      </p:pic>
      <p:pic>
        <p:nvPicPr>
          <p:cNvPr id="288" name="Picture 15" descr=""/>
          <p:cNvPicPr/>
          <p:nvPr/>
        </p:nvPicPr>
        <p:blipFill>
          <a:blip r:embed="rId2"/>
          <a:stretch/>
        </p:blipFill>
        <p:spPr>
          <a:xfrm>
            <a:off x="3838320" y="1316880"/>
            <a:ext cx="3981240" cy="4019040"/>
          </a:xfrm>
          <a:prstGeom prst="rect">
            <a:avLst/>
          </a:prstGeom>
          <a:noFill/>
          <a:ln w="0">
            <a:noFill/>
          </a:ln>
        </p:spPr>
      </p:pic>
      <p:pic>
        <p:nvPicPr>
          <p:cNvPr id="289" name="Picture 16" descr=""/>
          <p:cNvPicPr/>
          <p:nvPr/>
        </p:nvPicPr>
        <p:blipFill>
          <a:blip r:embed="rId3"/>
          <a:stretch/>
        </p:blipFill>
        <p:spPr>
          <a:xfrm>
            <a:off x="207000" y="1316880"/>
            <a:ext cx="3524040" cy="4019040"/>
          </a:xfrm>
          <a:prstGeom prst="rect">
            <a:avLst/>
          </a:prstGeom>
          <a:noFill/>
          <a:ln w="0">
            <a:noFill/>
          </a:ln>
        </p:spPr>
      </p:pic>
      <p:sp>
        <p:nvSpPr>
          <p:cNvPr id="290" name="TextBox 17"/>
          <p:cNvSpPr/>
          <p:nvPr/>
        </p:nvSpPr>
        <p:spPr>
          <a:xfrm>
            <a:off x="203400" y="802800"/>
            <a:ext cx="3524040" cy="395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2000" strike="noStrike" u="none">
                <a:solidFill>
                  <a:schemeClr val="dk1"/>
                </a:solidFill>
                <a:effectLst/>
                <a:uFillTx/>
                <a:latin typeface="Times New Roman"/>
              </a:rPr>
              <a:t>Russell 1000</a:t>
            </a:r>
            <a:endParaRPr b="0" lang="en-US" sz="2000" strike="noStrike" u="none">
              <a:solidFill>
                <a:srgbClr val="000000"/>
              </a:solidFill>
              <a:effectLst/>
              <a:uFillTx/>
              <a:latin typeface="Arial"/>
            </a:endParaRPr>
          </a:p>
        </p:txBody>
      </p:sp>
      <p:sp>
        <p:nvSpPr>
          <p:cNvPr id="5" name="PlaceHolder 4"/>
          <p:cNvSpPr>
            <a:spLocks noGrp="1"/>
          </p:cNvSpPr>
          <p:nvPr>
            <p:ph type="sldNum" idx="3"/>
          </p:nvPr>
        </p:nvSpPr>
        <p:spPr/>
        <p:txBody>
          <a:bodyPr/>
          <a:p>
            <a:fld id="{130542AC-4D7E-4EF5-A306-7ABF0CFC287A}"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type="title"/>
          </p:nvPr>
        </p:nvSpPr>
        <p:spPr>
          <a:xfrm>
            <a:off x="0" y="0"/>
            <a:ext cx="12191760" cy="456840"/>
          </a:xfrm>
          <a:prstGeom prst="rect">
            <a:avLst/>
          </a:prstGeom>
          <a:noFill/>
          <a:ln w="0">
            <a:noFill/>
          </a:ln>
        </p:spPr>
        <p:txBody>
          <a:bodyPr numCol="1" spcCol="0" lIns="91440" rIns="91440" tIns="45720" bIns="45720" anchor="ctr">
            <a:noAutofit/>
          </a:bodyPr>
          <a:p>
            <a:pPr indent="0" algn="ctr">
              <a:lnSpc>
                <a:spcPct val="100000"/>
              </a:lnSpc>
              <a:buNone/>
            </a:pPr>
            <a:r>
              <a:rPr b="0" lang="en-US" sz="2800" strike="noStrike" u="none">
                <a:solidFill>
                  <a:schemeClr val="dk1"/>
                </a:solidFill>
                <a:effectLst/>
                <a:uFillTx/>
                <a:latin typeface="Times New Roman"/>
              </a:rPr>
              <a:t>Buy The Dip</a:t>
            </a:r>
            <a:endParaRPr b="0" lang="en-US" sz="2800" strike="noStrike" u="none">
              <a:solidFill>
                <a:schemeClr val="dk1"/>
              </a:solidFill>
              <a:effectLst/>
              <a:uFillTx/>
              <a:latin typeface="Times New Roman"/>
            </a:endParaRPr>
          </a:p>
        </p:txBody>
      </p:sp>
      <p:sp>
        <p:nvSpPr>
          <p:cNvPr id="292" name="PlaceHolder 2"/>
          <p:cNvSpPr>
            <a:spLocks noGrp="1"/>
          </p:cNvSpPr>
          <p:nvPr>
            <p:ph type="dt" idx="67"/>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293" name="PlaceHolder 3"/>
          <p:cNvSpPr>
            <a:spLocks noGrp="1"/>
          </p:cNvSpPr>
          <p:nvPr>
            <p:ph type="ftr" idx="68"/>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sp>
        <p:nvSpPr>
          <p:cNvPr id="294" name="Content Placeholder 2"/>
          <p:cNvSpPr/>
          <p:nvPr/>
        </p:nvSpPr>
        <p:spPr>
          <a:xfrm>
            <a:off x="0" y="344880"/>
            <a:ext cx="12191760" cy="304560"/>
          </a:xfrm>
          <a:prstGeom prst="rect">
            <a:avLst/>
          </a:prstGeom>
          <a:noFill/>
          <a:ln w="0">
            <a:noFill/>
          </a:ln>
        </p:spPr>
        <p:style>
          <a:lnRef idx="0"/>
          <a:fillRef idx="0"/>
          <a:effectRef idx="0"/>
          <a:fontRef idx="minor"/>
        </p:style>
        <p:txBody>
          <a:bodyPr numCol="1" spcCol="0" anchor="t">
            <a:noAutofit/>
          </a:bodyPr>
          <a:p>
            <a:pPr algn="ctr">
              <a:lnSpc>
                <a:spcPct val="100000"/>
              </a:lnSpc>
              <a:spcBef>
                <a:spcPts val="210"/>
              </a:spcBef>
              <a:tabLst>
                <a:tab algn="l" pos="0"/>
              </a:tabLst>
            </a:pPr>
            <a:r>
              <a:rPr b="0" lang="en-US" sz="1050" strike="noStrike" u="sng">
                <a:solidFill>
                  <a:srgbClr val="0070c0"/>
                </a:solidFill>
                <a:effectLst/>
                <a:uFillTx/>
                <a:latin typeface="Times New Roman"/>
                <a:hlinkClick r:id="rId1"/>
              </a:rPr>
              <a:t>A crucial jobs report meets a stock market at all-time highs: What to know this week</a:t>
            </a:r>
            <a:endParaRPr b="0" lang="en-US" sz="1050" strike="noStrike" u="none">
              <a:solidFill>
                <a:srgbClr val="000000"/>
              </a:solidFill>
              <a:effectLst/>
              <a:uFillTx/>
              <a:latin typeface="Arial"/>
            </a:endParaRPr>
          </a:p>
          <a:p>
            <a:pPr algn="ctr">
              <a:lnSpc>
                <a:spcPct val="100000"/>
              </a:lnSpc>
              <a:spcBef>
                <a:spcPts val="210"/>
              </a:spcBef>
              <a:tabLst>
                <a:tab algn="l" pos="0"/>
              </a:tabLst>
            </a:pPr>
            <a:endParaRPr b="0" lang="en-US" sz="1050" strike="noStrike" u="none">
              <a:solidFill>
                <a:srgbClr val="000000"/>
              </a:solidFill>
              <a:effectLst/>
              <a:uFillTx/>
              <a:latin typeface="Arial"/>
            </a:endParaRPr>
          </a:p>
          <a:p>
            <a:pPr algn="ctr">
              <a:lnSpc>
                <a:spcPct val="100000"/>
              </a:lnSpc>
              <a:spcBef>
                <a:spcPts val="641"/>
              </a:spcBef>
              <a:tabLst>
                <a:tab algn="l" pos="0"/>
              </a:tabLst>
            </a:pPr>
            <a:endParaRPr b="0" lang="en-US" sz="3200" strike="noStrike" u="none">
              <a:solidFill>
                <a:srgbClr val="000000"/>
              </a:solidFill>
              <a:effectLst/>
              <a:uFillTx/>
              <a:latin typeface="Arial"/>
            </a:endParaRPr>
          </a:p>
        </p:txBody>
      </p:sp>
      <p:pic>
        <p:nvPicPr>
          <p:cNvPr id="295" name="Picture 7" descr=""/>
          <p:cNvPicPr/>
          <p:nvPr/>
        </p:nvPicPr>
        <p:blipFill>
          <a:blip r:embed="rId2"/>
          <a:stretch/>
        </p:blipFill>
        <p:spPr>
          <a:xfrm>
            <a:off x="2842920" y="842040"/>
            <a:ext cx="6506280" cy="5448600"/>
          </a:xfrm>
          <a:prstGeom prst="rect">
            <a:avLst/>
          </a:prstGeom>
          <a:noFill/>
          <a:ln w="0">
            <a:noFill/>
          </a:ln>
        </p:spPr>
      </p:pic>
      <p:sp>
        <p:nvSpPr>
          <p:cNvPr id="296" name="TextBox 9"/>
          <p:cNvSpPr/>
          <p:nvPr/>
        </p:nvSpPr>
        <p:spPr>
          <a:xfrm>
            <a:off x="10203120" y="259200"/>
            <a:ext cx="108180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chemeClr val="dk1"/>
                </a:solidFill>
                <a:effectLst/>
                <a:uFillTx/>
                <a:latin typeface="Times New Roman"/>
              </a:rPr>
              <a:t>06/29/2025</a:t>
            </a:r>
            <a:endParaRPr b="0" lang="en-US" sz="1400" strike="noStrike" u="none">
              <a:solidFill>
                <a:srgbClr val="000000"/>
              </a:solidFill>
              <a:effectLst/>
              <a:uFillTx/>
              <a:latin typeface="Arial"/>
            </a:endParaRPr>
          </a:p>
        </p:txBody>
      </p:sp>
      <p:sp>
        <p:nvSpPr>
          <p:cNvPr id="5" name="PlaceHolder 4"/>
          <p:cNvSpPr>
            <a:spLocks noGrp="1"/>
          </p:cNvSpPr>
          <p:nvPr>
            <p:ph type="sldNum" idx="3"/>
          </p:nvPr>
        </p:nvSpPr>
        <p:spPr/>
        <p:txBody>
          <a:bodyPr/>
          <a:p>
            <a:fld id="{D537EBDC-0331-4C4E-A95E-94D8ADDB71A9}"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PlaceHolder 1"/>
          <p:cNvSpPr>
            <a:spLocks noGrp="1"/>
          </p:cNvSpPr>
          <p:nvPr>
            <p:ph type="title"/>
          </p:nvPr>
        </p:nvSpPr>
        <p:spPr>
          <a:xfrm>
            <a:off x="0" y="0"/>
            <a:ext cx="12191760" cy="456840"/>
          </a:xfrm>
          <a:prstGeom prst="rect">
            <a:avLst/>
          </a:prstGeom>
          <a:noFill/>
          <a:ln w="0">
            <a:noFill/>
          </a:ln>
        </p:spPr>
        <p:txBody>
          <a:bodyPr numCol="1" spcCol="0" lIns="91440" rIns="91440" tIns="45720" bIns="45720" anchor="ctr">
            <a:noAutofit/>
          </a:bodyPr>
          <a:p>
            <a:pPr indent="0" algn="ctr">
              <a:lnSpc>
                <a:spcPct val="100000"/>
              </a:lnSpc>
              <a:buNone/>
            </a:pPr>
            <a:r>
              <a:rPr b="0" lang="en-US" sz="2800" strike="noStrike" u="none">
                <a:solidFill>
                  <a:schemeClr val="dk1"/>
                </a:solidFill>
                <a:effectLst/>
                <a:uFillTx/>
                <a:latin typeface="Times New Roman"/>
              </a:rPr>
              <a:t>NASDAQ Eerily Tracking Its 1990s Bull Run</a:t>
            </a:r>
            <a:endParaRPr b="0" lang="en-US" sz="2800" strike="noStrike" u="none">
              <a:solidFill>
                <a:schemeClr val="dk1"/>
              </a:solidFill>
              <a:effectLst/>
              <a:uFillTx/>
              <a:latin typeface="Times New Roman"/>
            </a:endParaRPr>
          </a:p>
        </p:txBody>
      </p:sp>
      <p:sp>
        <p:nvSpPr>
          <p:cNvPr id="298" name="PlaceHolder 2"/>
          <p:cNvSpPr>
            <a:spLocks noGrp="1"/>
          </p:cNvSpPr>
          <p:nvPr>
            <p:ph type="dt" idx="69"/>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299" name="PlaceHolder 3"/>
          <p:cNvSpPr>
            <a:spLocks noGrp="1"/>
          </p:cNvSpPr>
          <p:nvPr>
            <p:ph type="ftr" idx="70"/>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sp>
        <p:nvSpPr>
          <p:cNvPr id="300" name="TextBox 5"/>
          <p:cNvSpPr/>
          <p:nvPr/>
        </p:nvSpPr>
        <p:spPr>
          <a:xfrm>
            <a:off x="10354320" y="276120"/>
            <a:ext cx="101304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chemeClr val="dk1"/>
                </a:solidFill>
                <a:effectLst/>
                <a:uFillTx/>
                <a:latin typeface="Times New Roman"/>
              </a:rPr>
              <a:t>06/15/2025</a:t>
            </a:r>
            <a:endParaRPr b="0" lang="en-US" sz="1400" strike="noStrike" u="none">
              <a:solidFill>
                <a:srgbClr val="000000"/>
              </a:solidFill>
              <a:effectLst/>
              <a:uFillTx/>
              <a:latin typeface="Arial"/>
            </a:endParaRPr>
          </a:p>
        </p:txBody>
      </p:sp>
      <p:sp>
        <p:nvSpPr>
          <p:cNvPr id="301" name="TextBox 9"/>
          <p:cNvSpPr/>
          <p:nvPr/>
        </p:nvSpPr>
        <p:spPr>
          <a:xfrm>
            <a:off x="0" y="394920"/>
            <a:ext cx="12191760" cy="3337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800" strike="noStrike" u="sng">
                <a:solidFill>
                  <a:srgbClr val="0070c0"/>
                </a:solidFill>
                <a:effectLst/>
                <a:uFillTx/>
                <a:latin typeface="Times New Roman"/>
                <a:hlinkClick r:id="rId1"/>
              </a:rPr>
              <a:t>https://youtu.be/Cn8aRNqe-8M?si=Yj0VXLtKGyWPuu6R</a:t>
            </a:r>
            <a:r>
              <a:rPr b="0" lang="en-US" sz="800" strike="noStrike" u="none">
                <a:solidFill>
                  <a:srgbClr val="0070c0"/>
                </a:solidFill>
                <a:effectLst/>
                <a:uFillTx/>
                <a:latin typeface="Times New Roman"/>
              </a:rPr>
              <a:t>	</a:t>
            </a:r>
            <a:r>
              <a:rPr b="0" lang="en-US" sz="800" strike="noStrike" u="none">
                <a:solidFill>
                  <a:srgbClr val="0070c0"/>
                </a:solidFill>
                <a:effectLst/>
                <a:uFillTx/>
                <a:latin typeface="Times New Roman"/>
              </a:rPr>
              <a:t>(DataTrek Research)</a:t>
            </a:r>
            <a:endParaRPr b="0" lang="en-US" sz="800" strike="noStrike" u="none">
              <a:solidFill>
                <a:srgbClr val="000000"/>
              </a:solidFill>
              <a:effectLst/>
              <a:uFillTx/>
              <a:latin typeface="Arial"/>
            </a:endParaRPr>
          </a:p>
          <a:p>
            <a:pPr algn="ctr">
              <a:lnSpc>
                <a:spcPct val="100000"/>
              </a:lnSpc>
            </a:pPr>
            <a:endParaRPr b="0" lang="en-US" sz="800" strike="noStrike" u="none">
              <a:solidFill>
                <a:srgbClr val="000000"/>
              </a:solidFill>
              <a:effectLst/>
              <a:uFillTx/>
              <a:latin typeface="Arial"/>
            </a:endParaRPr>
          </a:p>
        </p:txBody>
      </p:sp>
      <p:pic>
        <p:nvPicPr>
          <p:cNvPr id="302" name="Picture 11" descr=""/>
          <p:cNvPicPr/>
          <p:nvPr/>
        </p:nvPicPr>
        <p:blipFill>
          <a:blip r:embed="rId2"/>
          <a:stretch/>
        </p:blipFill>
        <p:spPr>
          <a:xfrm>
            <a:off x="775800" y="702720"/>
            <a:ext cx="10640160" cy="5760000"/>
          </a:xfrm>
          <a:prstGeom prst="rect">
            <a:avLst/>
          </a:prstGeom>
          <a:noFill/>
          <a:ln w="0">
            <a:noFill/>
          </a:ln>
        </p:spPr>
      </p:pic>
      <p:sp>
        <p:nvSpPr>
          <p:cNvPr id="5" name="PlaceHolder 4"/>
          <p:cNvSpPr>
            <a:spLocks noGrp="1"/>
          </p:cNvSpPr>
          <p:nvPr>
            <p:ph type="sldNum" idx="3"/>
          </p:nvPr>
        </p:nvSpPr>
        <p:spPr/>
        <p:txBody>
          <a:bodyPr/>
          <a:p>
            <a:fld id="{6DD3BA3B-6666-45CC-B6DE-83828A077329}"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3" name="Picture 12" descr="A graph of different colored lines&#10;&#10;AI-generated content may be incorrect."/>
          <p:cNvPicPr/>
          <p:nvPr/>
        </p:nvPicPr>
        <p:blipFill>
          <a:blip r:embed="rId1"/>
          <a:stretch/>
        </p:blipFill>
        <p:spPr>
          <a:xfrm>
            <a:off x="0" y="669240"/>
            <a:ext cx="12191760" cy="5881320"/>
          </a:xfrm>
          <a:prstGeom prst="rect">
            <a:avLst/>
          </a:prstGeom>
          <a:noFill/>
          <a:ln w="0">
            <a:noFill/>
          </a:ln>
        </p:spPr>
      </p:pic>
      <p:sp>
        <p:nvSpPr>
          <p:cNvPr id="304" name="PlaceHolder 1"/>
          <p:cNvSpPr>
            <a:spLocks noGrp="1"/>
          </p:cNvSpPr>
          <p:nvPr>
            <p:ph type="title"/>
          </p:nvPr>
        </p:nvSpPr>
        <p:spPr>
          <a:xfrm>
            <a:off x="0" y="0"/>
            <a:ext cx="12191760" cy="456840"/>
          </a:xfrm>
          <a:prstGeom prst="rect">
            <a:avLst/>
          </a:prstGeom>
          <a:noFill/>
          <a:ln w="0">
            <a:noFill/>
          </a:ln>
        </p:spPr>
        <p:txBody>
          <a:bodyPr numCol="1" spcCol="0" lIns="91440" rIns="91440" tIns="45720" bIns="45720" anchor="ctr">
            <a:noAutofit/>
          </a:bodyPr>
          <a:p>
            <a:pPr indent="0" algn="ctr">
              <a:lnSpc>
                <a:spcPct val="100000"/>
              </a:lnSpc>
              <a:buNone/>
            </a:pPr>
            <a:r>
              <a:rPr b="0" lang="en-US" sz="2800" strike="noStrike" u="none">
                <a:solidFill>
                  <a:schemeClr val="dk1"/>
                </a:solidFill>
                <a:effectLst/>
                <a:uFillTx/>
                <a:latin typeface="Times New Roman"/>
              </a:rPr>
              <a:t>First-year Presidential Cycle – Better Years</a:t>
            </a:r>
            <a:endParaRPr b="0" lang="en-US" sz="2800" strike="noStrike" u="none">
              <a:solidFill>
                <a:schemeClr val="dk1"/>
              </a:solidFill>
              <a:effectLst/>
              <a:uFillTx/>
              <a:latin typeface="Times New Roman"/>
            </a:endParaRPr>
          </a:p>
        </p:txBody>
      </p:sp>
      <p:sp>
        <p:nvSpPr>
          <p:cNvPr id="305" name="PlaceHolder 2"/>
          <p:cNvSpPr>
            <a:spLocks noGrp="1"/>
          </p:cNvSpPr>
          <p:nvPr>
            <p:ph type="dt" idx="71"/>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306" name="PlaceHolder 3"/>
          <p:cNvSpPr>
            <a:spLocks noGrp="1"/>
          </p:cNvSpPr>
          <p:nvPr>
            <p:ph type="ftr" idx="72"/>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sp>
        <p:nvSpPr>
          <p:cNvPr id="307" name="TextBox 7"/>
          <p:cNvSpPr/>
          <p:nvPr/>
        </p:nvSpPr>
        <p:spPr>
          <a:xfrm>
            <a:off x="10354320" y="276120"/>
            <a:ext cx="101304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chemeClr val="dk1"/>
                </a:solidFill>
                <a:effectLst/>
                <a:uFillTx/>
                <a:latin typeface="Times New Roman"/>
              </a:rPr>
              <a:t>07/02/2025</a:t>
            </a:r>
            <a:endParaRPr b="0" lang="en-US" sz="1400" strike="noStrike" u="none">
              <a:solidFill>
                <a:srgbClr val="000000"/>
              </a:solidFill>
              <a:effectLst/>
              <a:uFillTx/>
              <a:latin typeface="Arial"/>
            </a:endParaRPr>
          </a:p>
        </p:txBody>
      </p:sp>
      <p:pic>
        <p:nvPicPr>
          <p:cNvPr id="308" name="Picture 8" descr=""/>
          <p:cNvPicPr/>
          <p:nvPr/>
        </p:nvPicPr>
        <p:blipFill>
          <a:blip r:embed="rId2"/>
          <a:stretch/>
        </p:blipFill>
        <p:spPr>
          <a:xfrm>
            <a:off x="3623760" y="5870160"/>
            <a:ext cx="4943880" cy="247320"/>
          </a:xfrm>
          <a:prstGeom prst="rect">
            <a:avLst/>
          </a:prstGeom>
          <a:noFill/>
          <a:ln w="0">
            <a:noFill/>
          </a:ln>
        </p:spPr>
      </p:pic>
      <p:sp>
        <p:nvSpPr>
          <p:cNvPr id="5" name="PlaceHolder 4"/>
          <p:cNvSpPr>
            <a:spLocks noGrp="1"/>
          </p:cNvSpPr>
          <p:nvPr>
            <p:ph type="sldNum" idx="3"/>
          </p:nvPr>
        </p:nvSpPr>
        <p:spPr/>
        <p:txBody>
          <a:bodyPr/>
          <a:p>
            <a:fld id="{D92EAB50-9A83-4999-90C8-62E8EC62232E}"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PlaceHolder 1"/>
          <p:cNvSpPr>
            <a:spLocks noGrp="1"/>
          </p:cNvSpPr>
          <p:nvPr>
            <p:ph type="title"/>
          </p:nvPr>
        </p:nvSpPr>
        <p:spPr>
          <a:xfrm>
            <a:off x="0" y="-89280"/>
            <a:ext cx="12191760" cy="646200"/>
          </a:xfrm>
          <a:prstGeom prst="rect">
            <a:avLst/>
          </a:prstGeom>
          <a:noFill/>
          <a:ln w="0">
            <a:noFill/>
          </a:ln>
        </p:spPr>
        <p:txBody>
          <a:bodyPr numCol="1" spcCol="0" lIns="91440" rIns="91440" tIns="45720" bIns="45720" anchor="ctr">
            <a:noAutofit/>
          </a:bodyPr>
          <a:p>
            <a:pPr indent="0" algn="ctr">
              <a:lnSpc>
                <a:spcPct val="100000"/>
              </a:lnSpc>
              <a:buNone/>
            </a:pPr>
            <a:r>
              <a:rPr b="1" lang="en-US" sz="3200" strike="noStrike" u="none">
                <a:solidFill>
                  <a:srgbClr val="0070c0"/>
                </a:solidFill>
                <a:effectLst/>
                <a:uFillTx/>
                <a:latin typeface="Times New Roman"/>
              </a:rPr>
              <a:t>Legal Disclaimer And Risk Disclosure</a:t>
            </a:r>
            <a:endParaRPr b="0" lang="en-US" sz="3200" strike="noStrike" u="none">
              <a:solidFill>
                <a:schemeClr val="dk1"/>
              </a:solidFill>
              <a:effectLst/>
              <a:uFillTx/>
              <a:latin typeface="Times New Roman"/>
            </a:endParaRPr>
          </a:p>
        </p:txBody>
      </p:sp>
      <p:sp>
        <p:nvSpPr>
          <p:cNvPr id="68" name="PlaceHolder 2"/>
          <p:cNvSpPr>
            <a:spLocks noGrp="1"/>
          </p:cNvSpPr>
          <p:nvPr>
            <p:ph/>
          </p:nvPr>
        </p:nvSpPr>
        <p:spPr>
          <a:xfrm>
            <a:off x="914400" y="738360"/>
            <a:ext cx="10362960" cy="4181400"/>
          </a:xfrm>
          <a:prstGeom prst="rect">
            <a:avLst/>
          </a:prstGeom>
          <a:noFill/>
          <a:ln w="0">
            <a:noFill/>
          </a:ln>
        </p:spPr>
        <p:txBody>
          <a:bodyPr numCol="1" spcCol="0" lIns="91440" rIns="91440" tIns="45720" bIns="45720" anchor="t">
            <a:noAutofit/>
          </a:bodyPr>
          <a:p>
            <a:pPr indent="0">
              <a:lnSpc>
                <a:spcPct val="100000"/>
              </a:lnSpc>
              <a:spcBef>
                <a:spcPts val="400"/>
              </a:spcBef>
              <a:buNone/>
              <a:tabLst>
                <a:tab algn="l" pos="0"/>
              </a:tabLst>
            </a:pPr>
            <a:r>
              <a:rPr b="1" lang="en-US" sz="2000" strike="noStrike" u="none">
                <a:solidFill>
                  <a:srgbClr val="ff0000"/>
                </a:solidFill>
                <a:effectLst/>
                <a:highlight>
                  <a:srgbClr val="ffff00"/>
                </a:highlight>
                <a:uFillTx/>
                <a:latin typeface="Times New Roman"/>
              </a:rPr>
              <a:t>These materials are for educational and entertainment purposes only and are neither a solicitation, nor an offer to buy or sell any financial instrument</a:t>
            </a:r>
            <a:r>
              <a:rPr b="0" lang="en-US" sz="2000" strike="noStrike" u="none">
                <a:solidFill>
                  <a:srgbClr val="ff0000"/>
                </a:solidFill>
                <a:effectLst/>
                <a:highlight>
                  <a:srgbClr val="ffff00"/>
                </a:highlight>
                <a:uFillTx/>
                <a:latin typeface="Times New Roman"/>
              </a:rPr>
              <a:t>.</a:t>
            </a:r>
            <a:endParaRPr b="0" lang="en-US" sz="2000" strike="noStrike" u="none">
              <a:solidFill>
                <a:schemeClr val="dk1"/>
              </a:solidFill>
              <a:effectLst/>
              <a:uFillTx/>
              <a:latin typeface="Times New Roman"/>
            </a:endParaRPr>
          </a:p>
          <a:p>
            <a:pPr indent="0">
              <a:lnSpc>
                <a:spcPct val="100000"/>
              </a:lnSpc>
              <a:spcBef>
                <a:spcPts val="400"/>
              </a:spcBef>
              <a:buNone/>
              <a:tabLst>
                <a:tab algn="l" pos="0"/>
              </a:tabLst>
            </a:pPr>
            <a:r>
              <a:rPr b="0" lang="en-US" sz="2000" strike="noStrike" u="none">
                <a:solidFill>
                  <a:schemeClr val="dk1"/>
                </a:solidFill>
                <a:effectLst/>
                <a:uFillTx/>
                <a:latin typeface="Times New Roman"/>
              </a:rPr>
              <a:t>All information provided here is the personal opinion of the authors. The authors, AAII, AAII-Silicon Valley, AAII-SV-CI Group leaders and members, make no claim that the information in any of these presentations is correct. Under no circumstances should any of the information in these presentations be taken as personal or individual trading advice. Past performance and/or hypothetical results of any trading method are not indicative of future results. Trading and investing in any financial instrument carries high levels of risk and may not be suitable for all investors. You should be aware of all the risks associated with trading, and seek advice from a financial professional, if you have any doubts.</a:t>
            </a:r>
            <a:endParaRPr b="0" lang="en-US" sz="2000" strike="noStrike" u="none">
              <a:solidFill>
                <a:schemeClr val="dk1"/>
              </a:solidFill>
              <a:effectLst/>
              <a:uFillTx/>
              <a:latin typeface="Times New Roman"/>
            </a:endParaRPr>
          </a:p>
          <a:p>
            <a:pPr indent="0">
              <a:lnSpc>
                <a:spcPct val="100000"/>
              </a:lnSpc>
              <a:spcBef>
                <a:spcPts val="400"/>
              </a:spcBef>
              <a:buNone/>
              <a:tabLst>
                <a:tab algn="l" pos="0"/>
              </a:tabLst>
            </a:pPr>
            <a:r>
              <a:rPr b="1" lang="en-US" sz="2000" strike="noStrike" u="none">
                <a:solidFill>
                  <a:srgbClr val="ff0000"/>
                </a:solidFill>
                <a:effectLst/>
                <a:uFillTx/>
                <a:latin typeface="Times New Roman"/>
              </a:rPr>
              <a:t>The authors, AAII, AAII-Silicon Valley, AAII-SV-CI Group leaders and members, will not assume any responsibility whatsoever for the actions of the reader nor financial losses that may result from the use or misuse of the information presented.</a:t>
            </a:r>
            <a:endParaRPr b="0" lang="en-US" sz="2000" strike="noStrike" u="none">
              <a:solidFill>
                <a:schemeClr val="dk1"/>
              </a:solidFill>
              <a:effectLst/>
              <a:uFillTx/>
              <a:latin typeface="Times New Roman"/>
            </a:endParaRPr>
          </a:p>
          <a:p>
            <a:pPr indent="0">
              <a:lnSpc>
                <a:spcPct val="100000"/>
              </a:lnSpc>
              <a:spcBef>
                <a:spcPts val="641"/>
              </a:spcBef>
              <a:buNone/>
              <a:tabLst>
                <a:tab algn="l" pos="0"/>
              </a:tabLst>
            </a:pPr>
            <a:endParaRPr b="0" lang="en-US" sz="3200" strike="noStrike" u="none">
              <a:solidFill>
                <a:schemeClr val="dk1"/>
              </a:solidFill>
              <a:effectLst/>
              <a:uFillTx/>
              <a:latin typeface="Times New Roman"/>
            </a:endParaRPr>
          </a:p>
        </p:txBody>
      </p:sp>
      <p:sp>
        <p:nvSpPr>
          <p:cNvPr id="69" name="PlaceHolder 3"/>
          <p:cNvSpPr>
            <a:spLocks noGrp="1"/>
          </p:cNvSpPr>
          <p:nvPr>
            <p:ph type="dt" idx="37"/>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70" name="PlaceHolder 4"/>
          <p:cNvSpPr>
            <a:spLocks noGrp="1"/>
          </p:cNvSpPr>
          <p:nvPr>
            <p:ph type="ftr" idx="38"/>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sp>
        <p:nvSpPr>
          <p:cNvPr id="71" name="TextBox 6"/>
          <p:cNvSpPr/>
          <p:nvPr/>
        </p:nvSpPr>
        <p:spPr>
          <a:xfrm>
            <a:off x="914400" y="5063400"/>
            <a:ext cx="10362960" cy="700200"/>
          </a:xfrm>
          <a:prstGeom prst="rect">
            <a:avLst/>
          </a:prstGeom>
          <a:noFill/>
          <a:ln w="12700">
            <a:solidFill>
              <a:srgbClr val="ff0000"/>
            </a:solidFill>
            <a:round/>
          </a:ln>
        </p:spPr>
        <p:style>
          <a:lnRef idx="0"/>
          <a:fillRef idx="0"/>
          <a:effectRef idx="0"/>
          <a:fontRef idx="minor"/>
        </p:style>
        <p:txBody>
          <a:bodyPr lIns="90000" rIns="90000" tIns="45000" bIns="45000" anchor="t">
            <a:spAutoFit/>
          </a:bodyPr>
          <a:p>
            <a:pPr algn="ctr">
              <a:lnSpc>
                <a:spcPct val="100000"/>
              </a:lnSpc>
            </a:pPr>
            <a:r>
              <a:rPr b="0" lang="en-US" sz="2000" strike="noStrike" u="none">
                <a:solidFill>
                  <a:schemeClr val="dk1"/>
                </a:solidFill>
                <a:effectLst/>
                <a:uFillTx/>
                <a:latin typeface="Times New Roman"/>
              </a:rPr>
              <a:t>Economics and markets are not governed by physical laws of the universe.</a:t>
            </a:r>
            <a:endParaRPr b="0" lang="en-US" sz="2000" strike="noStrike" u="none">
              <a:solidFill>
                <a:srgbClr val="000000"/>
              </a:solidFill>
              <a:effectLst/>
              <a:uFillTx/>
              <a:latin typeface="Arial"/>
            </a:endParaRPr>
          </a:p>
          <a:p>
            <a:pPr algn="ctr">
              <a:lnSpc>
                <a:spcPct val="100000"/>
              </a:lnSpc>
            </a:pPr>
            <a:r>
              <a:rPr b="0" lang="en-US" sz="1400" strike="noStrike" u="none">
                <a:solidFill>
                  <a:schemeClr val="dk1"/>
                </a:solidFill>
                <a:effectLst/>
                <a:uFillTx/>
                <a:latin typeface="Times New Roman"/>
              </a:rPr>
              <a:t> </a:t>
            </a:r>
            <a:r>
              <a:rPr b="0" lang="en-US" sz="2000" strike="noStrike" u="none">
                <a:solidFill>
                  <a:schemeClr val="dk1"/>
                </a:solidFill>
                <a:effectLst/>
                <a:uFillTx/>
                <a:latin typeface="Times New Roman"/>
              </a:rPr>
              <a:t>Patterns in data only serve to weigh probability, they do NOT dictate the future.</a:t>
            </a:r>
            <a:endParaRPr b="0" lang="en-US" sz="2000" strike="noStrike" u="none">
              <a:solidFill>
                <a:srgbClr val="000000"/>
              </a:solidFill>
              <a:effectLst/>
              <a:uFillTx/>
              <a:latin typeface="Arial"/>
            </a:endParaRPr>
          </a:p>
        </p:txBody>
      </p:sp>
      <p:sp>
        <p:nvSpPr>
          <p:cNvPr id="72" name="TextBox 5"/>
          <p:cNvSpPr/>
          <p:nvPr/>
        </p:nvSpPr>
        <p:spPr>
          <a:xfrm>
            <a:off x="914400" y="5948280"/>
            <a:ext cx="10362960" cy="395280"/>
          </a:xfrm>
          <a:prstGeom prst="rect">
            <a:avLst/>
          </a:prstGeom>
          <a:noFill/>
          <a:ln w="0">
            <a:solidFill>
              <a:srgbClr val="0070c0"/>
            </a:solidFill>
          </a:ln>
        </p:spPr>
        <p:style>
          <a:lnRef idx="0"/>
          <a:fillRef idx="0"/>
          <a:effectRef idx="0"/>
          <a:fontRef idx="minor"/>
        </p:style>
        <p:txBody>
          <a:bodyPr lIns="90000" rIns="90000" tIns="45000" bIns="45000" anchor="t">
            <a:spAutoFit/>
          </a:bodyPr>
          <a:p>
            <a:pPr algn="ctr">
              <a:lnSpc>
                <a:spcPct val="100000"/>
              </a:lnSpc>
            </a:pPr>
            <a:r>
              <a:rPr b="0" lang="en-US" sz="2000" strike="noStrike" u="none">
                <a:solidFill>
                  <a:srgbClr val="0070c0"/>
                </a:solidFill>
                <a:effectLst/>
                <a:uFillTx/>
                <a:latin typeface="Times New Roman"/>
              </a:rPr>
              <a:t>Each slide has a theme and may contain multiple charts.</a:t>
            </a:r>
            <a:endParaRPr b="0" lang="en-US" sz="2000" strike="noStrike" u="none">
              <a:solidFill>
                <a:srgbClr val="000000"/>
              </a:solidFill>
              <a:effectLst/>
              <a:uFillTx/>
              <a:latin typeface="Arial"/>
            </a:endParaRPr>
          </a:p>
        </p:txBody>
      </p:sp>
      <p:sp>
        <p:nvSpPr>
          <p:cNvPr id="6" name="PlaceHolder 5"/>
          <p:cNvSpPr>
            <a:spLocks noGrp="1"/>
          </p:cNvSpPr>
          <p:nvPr>
            <p:ph type="sldNum" idx="3"/>
          </p:nvPr>
        </p:nvSpPr>
        <p:spPr/>
        <p:txBody>
          <a:bodyPr/>
          <a:p>
            <a:fld id="{69B4B3F9-AD74-45CD-945E-2D2CA42E4927}" type="slidenum">
              <a:t>2</a:t>
            </a:fld>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repl">
                                        <p:cTn id="7" dur="500" fill="hold"/>
                                        <p:tgtEl>
                                          <p:spTgt spid="71"/>
                                        </p:tgtEl>
                                        <p:attrNameLst>
                                          <p:attrName>ppt_x</p:attrName>
                                        </p:attrNameLst>
                                      </p:cBhvr>
                                      <p:tavLst>
                                        <p:tav tm="0">
                                          <p:val>
                                            <p:strVal val="#ppt_x"/>
                                          </p:val>
                                        </p:tav>
                                        <p:tav tm="100000">
                                          <p:val>
                                            <p:strVal val="#ppt_x"/>
                                          </p:val>
                                        </p:tav>
                                      </p:tavLst>
                                    </p:anim>
                                    <p:anim calcmode="lin" valueType="num">
                                      <p:cBhvr additive="repl">
                                        <p:cTn id="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fill="hold" presetClass="entr" presetID="2" presetSubtype="4">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repl">
                                        <p:cTn id="13" dur="500" fill="hold"/>
                                        <p:tgtEl>
                                          <p:spTgt spid="72"/>
                                        </p:tgtEl>
                                        <p:attrNameLst>
                                          <p:attrName>ppt_x</p:attrName>
                                        </p:attrNameLst>
                                      </p:cBhvr>
                                      <p:tavLst>
                                        <p:tav tm="0">
                                          <p:val>
                                            <p:strVal val="#ppt_x"/>
                                          </p:val>
                                        </p:tav>
                                        <p:tav tm="100000">
                                          <p:val>
                                            <p:strVal val="#ppt_x"/>
                                          </p:val>
                                        </p:tav>
                                      </p:tavLst>
                                    </p:anim>
                                    <p:anim calcmode="lin" valueType="num">
                                      <p:cBhvr additive="repl">
                                        <p:cTn id="1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PlaceHolder 1"/>
          <p:cNvSpPr>
            <a:spLocks noGrp="1"/>
          </p:cNvSpPr>
          <p:nvPr>
            <p:ph type="title"/>
          </p:nvPr>
        </p:nvSpPr>
        <p:spPr>
          <a:xfrm>
            <a:off x="0" y="0"/>
            <a:ext cx="12191760" cy="456840"/>
          </a:xfrm>
          <a:prstGeom prst="rect">
            <a:avLst/>
          </a:prstGeom>
          <a:noFill/>
          <a:ln w="0">
            <a:noFill/>
          </a:ln>
        </p:spPr>
        <p:txBody>
          <a:bodyPr numCol="1" spcCol="0" lIns="91440" rIns="91440" tIns="45720" bIns="45720" anchor="ctr">
            <a:noAutofit/>
          </a:bodyPr>
          <a:p>
            <a:pPr indent="0" algn="ctr">
              <a:lnSpc>
                <a:spcPct val="100000"/>
              </a:lnSpc>
              <a:buNone/>
            </a:pPr>
            <a:r>
              <a:rPr b="0" lang="en-US" sz="2800" strike="noStrike" u="none">
                <a:solidFill>
                  <a:schemeClr val="dk1"/>
                </a:solidFill>
                <a:effectLst/>
                <a:uFillTx/>
                <a:latin typeface="Times New Roman"/>
              </a:rPr>
              <a:t>State of AI (LLM)</a:t>
            </a:r>
            <a:endParaRPr b="0" lang="en-US" sz="2800" strike="noStrike" u="none">
              <a:solidFill>
                <a:schemeClr val="dk1"/>
              </a:solidFill>
              <a:effectLst/>
              <a:uFillTx/>
              <a:latin typeface="Times New Roman"/>
            </a:endParaRPr>
          </a:p>
        </p:txBody>
      </p:sp>
      <p:sp>
        <p:nvSpPr>
          <p:cNvPr id="310" name="PlaceHolder 2"/>
          <p:cNvSpPr>
            <a:spLocks noGrp="1"/>
          </p:cNvSpPr>
          <p:nvPr>
            <p:ph/>
          </p:nvPr>
        </p:nvSpPr>
        <p:spPr>
          <a:xfrm>
            <a:off x="0" y="385200"/>
            <a:ext cx="12191760" cy="304560"/>
          </a:xfrm>
          <a:prstGeom prst="rect">
            <a:avLst/>
          </a:prstGeom>
          <a:noFill/>
          <a:ln w="0">
            <a:noFill/>
          </a:ln>
        </p:spPr>
        <p:txBody>
          <a:bodyPr numCol="1" spcCol="0" lIns="91440" rIns="91440" tIns="45720" bIns="45720" anchor="t">
            <a:noAutofit/>
          </a:bodyPr>
          <a:p>
            <a:pPr indent="0" algn="ctr">
              <a:lnSpc>
                <a:spcPct val="100000"/>
              </a:lnSpc>
              <a:spcBef>
                <a:spcPts val="159"/>
              </a:spcBef>
              <a:buNone/>
              <a:tabLst>
                <a:tab algn="l" pos="0"/>
              </a:tabLst>
            </a:pPr>
            <a:r>
              <a:rPr b="0" lang="en-US" sz="800" strike="noStrike" u="sng">
                <a:solidFill>
                  <a:srgbClr val="0070c0"/>
                </a:solidFill>
                <a:effectLst/>
                <a:uFillTx/>
                <a:latin typeface="Times New Roman"/>
                <a:hlinkClick r:id="rId1"/>
              </a:rPr>
              <a:t>Eye on the Market</a:t>
            </a:r>
            <a:endParaRPr b="0" lang="en-US" sz="800" strike="noStrike" u="none">
              <a:solidFill>
                <a:schemeClr val="dk1"/>
              </a:solidFill>
              <a:effectLst/>
              <a:uFillTx/>
              <a:latin typeface="Times New Roman"/>
            </a:endParaRPr>
          </a:p>
          <a:p>
            <a:pPr indent="0" algn="ctr">
              <a:lnSpc>
                <a:spcPct val="100000"/>
              </a:lnSpc>
              <a:spcBef>
                <a:spcPts val="641"/>
              </a:spcBef>
              <a:buNone/>
              <a:tabLst>
                <a:tab algn="l" pos="0"/>
              </a:tabLst>
            </a:pPr>
            <a:endParaRPr b="0" lang="en-US" sz="3200" strike="noStrike" u="none">
              <a:solidFill>
                <a:schemeClr val="dk1"/>
              </a:solidFill>
              <a:effectLst/>
              <a:uFillTx/>
              <a:latin typeface="Times New Roman"/>
            </a:endParaRPr>
          </a:p>
        </p:txBody>
      </p:sp>
      <p:sp>
        <p:nvSpPr>
          <p:cNvPr id="311" name="PlaceHolder 3"/>
          <p:cNvSpPr>
            <a:spLocks noGrp="1"/>
          </p:cNvSpPr>
          <p:nvPr>
            <p:ph type="dt" idx="73"/>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312" name="PlaceHolder 4"/>
          <p:cNvSpPr>
            <a:spLocks noGrp="1"/>
          </p:cNvSpPr>
          <p:nvPr>
            <p:ph type="ftr" idx="74"/>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pic>
        <p:nvPicPr>
          <p:cNvPr id="313" name="Picture 10" descr=""/>
          <p:cNvPicPr/>
          <p:nvPr/>
        </p:nvPicPr>
        <p:blipFill>
          <a:blip r:embed="rId2"/>
          <a:stretch/>
        </p:blipFill>
        <p:spPr>
          <a:xfrm>
            <a:off x="0" y="1378080"/>
            <a:ext cx="12191760" cy="4101480"/>
          </a:xfrm>
          <a:prstGeom prst="rect">
            <a:avLst/>
          </a:prstGeom>
          <a:noFill/>
          <a:ln w="0">
            <a:noFill/>
          </a:ln>
        </p:spPr>
      </p:pic>
      <p:sp>
        <p:nvSpPr>
          <p:cNvPr id="6" name="PlaceHolder 5"/>
          <p:cNvSpPr>
            <a:spLocks noGrp="1"/>
          </p:cNvSpPr>
          <p:nvPr>
            <p:ph type="sldNum" idx="3"/>
          </p:nvPr>
        </p:nvSpPr>
        <p:spPr/>
        <p:txBody>
          <a:bodyPr/>
          <a:p>
            <a:fld id="{5A184A3C-7B4E-4348-87E2-F8BB2D83988D}"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PlaceHolder 1"/>
          <p:cNvSpPr>
            <a:spLocks noGrp="1"/>
          </p:cNvSpPr>
          <p:nvPr>
            <p:ph type="title"/>
          </p:nvPr>
        </p:nvSpPr>
        <p:spPr>
          <a:xfrm>
            <a:off x="0" y="-59040"/>
            <a:ext cx="12191760" cy="580680"/>
          </a:xfrm>
          <a:prstGeom prst="rect">
            <a:avLst/>
          </a:prstGeom>
          <a:noFill/>
          <a:ln w="0">
            <a:noFill/>
          </a:ln>
        </p:spPr>
        <p:txBody>
          <a:bodyPr numCol="1" spcCol="0" lIns="91440" rIns="91440" tIns="45720" bIns="45720" anchor="ctr">
            <a:noAutofit/>
          </a:bodyPr>
          <a:p>
            <a:pPr indent="0" algn="ctr">
              <a:lnSpc>
                <a:spcPct val="100000"/>
              </a:lnSpc>
              <a:buNone/>
            </a:pPr>
            <a:r>
              <a:rPr b="0" lang="en-US" sz="4000" strike="noStrike" u="none">
                <a:solidFill>
                  <a:schemeClr val="dk2"/>
                </a:solidFill>
                <a:effectLst/>
                <a:uFillTx/>
                <a:latin typeface="Times New Roman"/>
              </a:rPr>
              <a:t>Q &amp; A</a:t>
            </a:r>
            <a:endParaRPr b="0" lang="en-US" sz="4000" strike="noStrike" u="none">
              <a:solidFill>
                <a:schemeClr val="dk1"/>
              </a:solidFill>
              <a:effectLst/>
              <a:uFillTx/>
              <a:latin typeface="Times New Roman"/>
            </a:endParaRPr>
          </a:p>
        </p:txBody>
      </p:sp>
      <p:pic>
        <p:nvPicPr>
          <p:cNvPr id="315" name="Picture 4" descr="Image result for rear mirror"/>
          <p:cNvPicPr/>
          <p:nvPr/>
        </p:nvPicPr>
        <p:blipFill>
          <a:blip r:embed="rId1"/>
          <a:stretch/>
        </p:blipFill>
        <p:spPr>
          <a:xfrm>
            <a:off x="3525480" y="1566000"/>
            <a:ext cx="5140440" cy="2523240"/>
          </a:xfrm>
          <a:prstGeom prst="rect">
            <a:avLst/>
          </a:prstGeom>
          <a:noFill/>
          <a:ln w="0">
            <a:noFill/>
          </a:ln>
        </p:spPr>
      </p:pic>
      <p:sp>
        <p:nvSpPr>
          <p:cNvPr id="316" name="TextBox 7"/>
          <p:cNvSpPr/>
          <p:nvPr/>
        </p:nvSpPr>
        <p:spPr>
          <a:xfrm>
            <a:off x="914400" y="5293800"/>
            <a:ext cx="10362960" cy="36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1800" strike="noStrike" u="none">
                <a:solidFill>
                  <a:srgbClr val="ff0000"/>
                </a:solidFill>
                <a:effectLst/>
                <a:uFillTx/>
                <a:latin typeface="Times New Roman"/>
              </a:rPr>
              <a:t>Reminder</a:t>
            </a:r>
            <a:r>
              <a:rPr b="0" lang="en-US" sz="1800" strike="noStrike" u="none">
                <a:solidFill>
                  <a:schemeClr val="dk1"/>
                </a:solidFill>
                <a:effectLst/>
                <a:uFillTx/>
                <a:latin typeface="Times New Roman"/>
              </a:rPr>
              <a:t>: Information presented are </a:t>
            </a:r>
            <a:r>
              <a:rPr b="0" lang="en-US" sz="1800" strike="noStrike" u="sng">
                <a:solidFill>
                  <a:schemeClr val="dk1"/>
                </a:solidFill>
                <a:effectLst/>
                <a:uFillTx/>
                <a:latin typeface="Times New Roman"/>
              </a:rPr>
              <a:t>backward-looking</a:t>
            </a:r>
            <a:r>
              <a:rPr b="0" lang="en-US" sz="1800" strike="noStrike" u="none">
                <a:solidFill>
                  <a:schemeClr val="dk1"/>
                </a:solidFill>
                <a:effectLst/>
                <a:uFillTx/>
                <a:latin typeface="Times New Roman"/>
              </a:rPr>
              <a:t> for </a:t>
            </a:r>
            <a:r>
              <a:rPr b="0" lang="en-US" sz="1800" strike="noStrike" u="sng">
                <a:solidFill>
                  <a:schemeClr val="dk1"/>
                </a:solidFill>
                <a:effectLst/>
                <a:uFillTx/>
                <a:latin typeface="Times New Roman"/>
              </a:rPr>
              <a:t>entertainment</a:t>
            </a:r>
            <a:r>
              <a:rPr b="0" lang="en-US" sz="1800" strike="noStrike" u="none">
                <a:solidFill>
                  <a:schemeClr val="dk1"/>
                </a:solidFill>
                <a:effectLst/>
                <a:uFillTx/>
                <a:latin typeface="Times New Roman"/>
              </a:rPr>
              <a:t> only.</a:t>
            </a:r>
            <a:endParaRPr b="0" lang="en-US" sz="1800" strike="noStrike" u="none">
              <a:solidFill>
                <a:srgbClr val="000000"/>
              </a:solidFill>
              <a:effectLst/>
              <a:uFillTx/>
              <a:latin typeface="Arial"/>
            </a:endParaRPr>
          </a:p>
        </p:txBody>
      </p:sp>
      <p:sp>
        <p:nvSpPr>
          <p:cNvPr id="317" name="PlaceHolder 2"/>
          <p:cNvSpPr>
            <a:spLocks noGrp="1"/>
          </p:cNvSpPr>
          <p:nvPr>
            <p:ph type="dt" idx="75"/>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318" name="PlaceHolder 3"/>
          <p:cNvSpPr>
            <a:spLocks noGrp="1"/>
          </p:cNvSpPr>
          <p:nvPr>
            <p:ph type="ftr" idx="76"/>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sp>
        <p:nvSpPr>
          <p:cNvPr id="319" name="TextBox 5"/>
          <p:cNvSpPr/>
          <p:nvPr/>
        </p:nvSpPr>
        <p:spPr>
          <a:xfrm>
            <a:off x="914400" y="811800"/>
            <a:ext cx="10323000" cy="456120"/>
          </a:xfrm>
          <a:prstGeom prst="rect">
            <a:avLst/>
          </a:prstGeom>
          <a:noFill/>
          <a:ln w="12700">
            <a:solidFill>
              <a:srgbClr val="7030a0"/>
            </a:solidFill>
            <a:round/>
          </a:ln>
        </p:spPr>
        <p:style>
          <a:lnRef idx="0"/>
          <a:fillRef idx="0"/>
          <a:effectRef idx="0"/>
          <a:fontRef idx="minor"/>
        </p:style>
        <p:txBody>
          <a:bodyPr lIns="90000" rIns="90000" tIns="45000" bIns="45000" anchor="t">
            <a:spAutoFit/>
          </a:bodyPr>
          <a:p>
            <a:pPr algn="ctr">
              <a:lnSpc>
                <a:spcPct val="100000"/>
              </a:lnSpc>
            </a:pPr>
            <a:r>
              <a:rPr b="0" lang="en-US" sz="2400" strike="noStrike" u="none">
                <a:solidFill>
                  <a:schemeClr val="dk1"/>
                </a:solidFill>
                <a:effectLst/>
                <a:uFillTx/>
                <a:latin typeface="Times New Roman"/>
              </a:rPr>
              <a:t>“Markets price the future; economic reports tell the past” – </a:t>
            </a:r>
            <a:r>
              <a:rPr b="0" i="1" lang="en-US" sz="2400" strike="noStrike" u="sng">
                <a:solidFill>
                  <a:srgbClr val="0070c0"/>
                </a:solidFill>
                <a:effectLst/>
                <a:uFillTx/>
                <a:latin typeface="Times New Roman"/>
                <a:hlinkClick r:id="rId2"/>
              </a:rPr>
              <a:t>Ken Fisher</a:t>
            </a:r>
            <a:endParaRPr b="0" lang="en-US" sz="2400" strike="noStrike" u="none">
              <a:solidFill>
                <a:srgbClr val="000000"/>
              </a:solidFill>
              <a:effectLst/>
              <a:uFillTx/>
              <a:latin typeface="Arial"/>
            </a:endParaRPr>
          </a:p>
        </p:txBody>
      </p:sp>
      <p:sp>
        <p:nvSpPr>
          <p:cNvPr id="320" name="TextBox 8"/>
          <p:cNvSpPr/>
          <p:nvPr/>
        </p:nvSpPr>
        <p:spPr>
          <a:xfrm>
            <a:off x="914400" y="4358520"/>
            <a:ext cx="10362960" cy="456120"/>
          </a:xfrm>
          <a:prstGeom prst="rect">
            <a:avLst/>
          </a:prstGeom>
          <a:noFill/>
          <a:ln w="12700">
            <a:solidFill>
              <a:srgbClr val="7030a0"/>
            </a:solidFill>
            <a:round/>
          </a:ln>
        </p:spPr>
        <p:style>
          <a:lnRef idx="0"/>
          <a:fillRef idx="0"/>
          <a:effectRef idx="0"/>
          <a:fontRef idx="minor"/>
        </p:style>
        <p:txBody>
          <a:bodyPr lIns="90000" rIns="90000" tIns="45000" bIns="45000" anchor="t">
            <a:spAutoFit/>
          </a:bodyPr>
          <a:p>
            <a:pPr algn="ctr">
              <a:lnSpc>
                <a:spcPct val="100000"/>
              </a:lnSpc>
            </a:pPr>
            <a:r>
              <a:rPr b="0" lang="en-US" sz="2400" strike="noStrike" u="none">
                <a:solidFill>
                  <a:schemeClr val="dk1"/>
                </a:solidFill>
                <a:effectLst/>
                <a:uFillTx/>
                <a:latin typeface="Times New Roman"/>
              </a:rPr>
              <a:t>“Things that have never happened before happen all the time” – </a:t>
            </a:r>
            <a:r>
              <a:rPr b="0" i="1" lang="en-US" sz="2400" strike="noStrike" u="sng">
                <a:solidFill>
                  <a:srgbClr val="0070c0"/>
                </a:solidFill>
                <a:effectLst/>
                <a:uFillTx/>
                <a:latin typeface="Times New Roman"/>
                <a:hlinkClick r:id="rId3"/>
              </a:rPr>
              <a:t>Scott Sagan</a:t>
            </a:r>
            <a:endParaRPr b="0" lang="en-US" sz="2400" strike="noStrike" u="none">
              <a:solidFill>
                <a:srgbClr val="000000"/>
              </a:solidFill>
              <a:effectLst/>
              <a:uFillTx/>
              <a:latin typeface="Arial"/>
            </a:endParaRPr>
          </a:p>
        </p:txBody>
      </p:sp>
      <p:sp>
        <p:nvSpPr>
          <p:cNvPr id="321" name="TextBox 6"/>
          <p:cNvSpPr/>
          <p:nvPr/>
        </p:nvSpPr>
        <p:spPr>
          <a:xfrm>
            <a:off x="894240" y="5780160"/>
            <a:ext cx="10362960" cy="669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1400" strike="noStrike" u="none">
                <a:solidFill>
                  <a:srgbClr val="7030a0"/>
                </a:solidFill>
                <a:effectLst/>
                <a:uFillTx/>
                <a:latin typeface="Times New Roman"/>
              </a:rPr>
              <a:t>Convention</a:t>
            </a:r>
            <a:r>
              <a:rPr b="0" lang="en-US" sz="1400" strike="noStrike" u="none">
                <a:solidFill>
                  <a:schemeClr val="dk1"/>
                </a:solidFill>
                <a:effectLst/>
                <a:uFillTx/>
                <a:latin typeface="Times New Roman"/>
              </a:rPr>
              <a:t>:</a:t>
            </a:r>
            <a:endParaRPr b="0" lang="en-US" sz="1400" strike="noStrike" u="none">
              <a:solidFill>
                <a:srgbClr val="000000"/>
              </a:solidFill>
              <a:effectLst/>
              <a:uFillTx/>
              <a:latin typeface="Arial"/>
            </a:endParaRPr>
          </a:p>
          <a:p>
            <a:pPr algn="ctr">
              <a:lnSpc>
                <a:spcPct val="100000"/>
              </a:lnSpc>
            </a:pPr>
            <a:r>
              <a:rPr b="0" lang="en-US" sz="1200" strike="noStrike" u="none">
                <a:solidFill>
                  <a:schemeClr val="dk1"/>
                </a:solidFill>
                <a:effectLst/>
                <a:uFillTx/>
                <a:latin typeface="Times New Roman"/>
              </a:rPr>
              <a:t>Relevant URLs are inserted below page title and may be embedded in the page. FRED series IDs are displayed on page. Date of last update is on right side of title bar. Some charts may have their own last update date.</a:t>
            </a:r>
            <a:endParaRPr b="0" lang="en-US" sz="1200" strike="noStrike" u="none">
              <a:solidFill>
                <a:srgbClr val="000000"/>
              </a:solidFill>
              <a:effectLst/>
              <a:uFillTx/>
              <a:latin typeface="Arial"/>
            </a:endParaRPr>
          </a:p>
        </p:txBody>
      </p:sp>
      <p:sp>
        <p:nvSpPr>
          <p:cNvPr id="5" name="PlaceHolder 4"/>
          <p:cNvSpPr>
            <a:spLocks noGrp="1"/>
          </p:cNvSpPr>
          <p:nvPr>
            <p:ph type="sldNum" idx="3"/>
          </p:nvPr>
        </p:nvSpPr>
        <p:spPr/>
        <p:txBody>
          <a:bodyPr/>
          <a:p>
            <a:fld id="{B4C2EEBB-ECAD-4E32-B70F-EFAA2A7440C2}" type="slidenum">
              <a:t>21</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 name="Picture 18" descr=""/>
          <p:cNvPicPr/>
          <p:nvPr/>
        </p:nvPicPr>
        <p:blipFill>
          <a:blip r:embed="rId1"/>
          <a:stretch/>
        </p:blipFill>
        <p:spPr>
          <a:xfrm>
            <a:off x="5858280" y="3404160"/>
            <a:ext cx="5419080" cy="3020760"/>
          </a:xfrm>
          <a:prstGeom prst="rect">
            <a:avLst/>
          </a:prstGeom>
          <a:noFill/>
          <a:ln w="0">
            <a:noFill/>
          </a:ln>
        </p:spPr>
      </p:pic>
      <p:pic>
        <p:nvPicPr>
          <p:cNvPr id="74" name="Picture 8" descr=""/>
          <p:cNvPicPr/>
          <p:nvPr/>
        </p:nvPicPr>
        <p:blipFill>
          <a:blip r:embed="rId2"/>
          <a:stretch/>
        </p:blipFill>
        <p:spPr>
          <a:xfrm>
            <a:off x="914400" y="3289680"/>
            <a:ext cx="4943520" cy="3134880"/>
          </a:xfrm>
          <a:prstGeom prst="rect">
            <a:avLst/>
          </a:prstGeom>
          <a:noFill/>
          <a:ln w="0">
            <a:noFill/>
          </a:ln>
        </p:spPr>
      </p:pic>
      <p:sp>
        <p:nvSpPr>
          <p:cNvPr id="75" name="PlaceHolder 1"/>
          <p:cNvSpPr>
            <a:spLocks noGrp="1"/>
          </p:cNvSpPr>
          <p:nvPr>
            <p:ph type="title"/>
          </p:nvPr>
        </p:nvSpPr>
        <p:spPr>
          <a:xfrm>
            <a:off x="0" y="-60840"/>
            <a:ext cx="12191760" cy="456840"/>
          </a:xfrm>
          <a:prstGeom prst="rect">
            <a:avLst/>
          </a:prstGeom>
          <a:noFill/>
          <a:ln w="0">
            <a:noFill/>
          </a:ln>
        </p:spPr>
        <p:txBody>
          <a:bodyPr numCol="1" spcCol="0" lIns="91440" rIns="91440" tIns="45720" bIns="45720" anchor="ctr">
            <a:noAutofit/>
          </a:bodyPr>
          <a:p>
            <a:pPr indent="0" algn="ctr">
              <a:lnSpc>
                <a:spcPct val="100000"/>
              </a:lnSpc>
              <a:buNone/>
            </a:pPr>
            <a:r>
              <a:rPr b="0" lang="en-US" sz="2800" strike="noStrike" u="none">
                <a:solidFill>
                  <a:schemeClr val="dk2"/>
                </a:solidFill>
                <a:effectLst/>
                <a:uFillTx/>
                <a:latin typeface="Times New Roman"/>
              </a:rPr>
              <a:t>FOMC Meeting </a:t>
            </a:r>
            <a:r>
              <a:rPr b="0" lang="en-US" sz="2800" strike="noStrike" u="none">
                <a:solidFill>
                  <a:schemeClr val="dk1"/>
                </a:solidFill>
                <a:effectLst/>
                <a:uFillTx/>
                <a:latin typeface="Times New Roman"/>
              </a:rPr>
              <a:t>June 17 to 18</a:t>
            </a:r>
            <a:endParaRPr b="0" lang="en-US" sz="2800" strike="noStrike" u="none">
              <a:solidFill>
                <a:schemeClr val="dk1"/>
              </a:solidFill>
              <a:effectLst/>
              <a:uFillTx/>
              <a:latin typeface="Times New Roman"/>
            </a:endParaRPr>
          </a:p>
        </p:txBody>
      </p:sp>
      <p:sp>
        <p:nvSpPr>
          <p:cNvPr id="76" name="Content Placeholder 2"/>
          <p:cNvSpPr/>
          <p:nvPr/>
        </p:nvSpPr>
        <p:spPr>
          <a:xfrm>
            <a:off x="23040" y="371880"/>
            <a:ext cx="12191760" cy="222120"/>
          </a:xfrm>
          <a:prstGeom prst="rect">
            <a:avLst/>
          </a:prstGeom>
          <a:noFill/>
          <a:ln w="0">
            <a:noFill/>
          </a:ln>
        </p:spPr>
        <p:style>
          <a:lnRef idx="0"/>
          <a:fillRef idx="0"/>
          <a:effectRef idx="0"/>
          <a:fontRef idx="minor"/>
        </p:style>
        <p:txBody>
          <a:bodyPr numCol="1" spcCol="0" anchor="t">
            <a:noAutofit/>
          </a:bodyPr>
          <a:p>
            <a:pPr algn="ctr">
              <a:lnSpc>
                <a:spcPct val="100000"/>
              </a:lnSpc>
              <a:spcBef>
                <a:spcPts val="159"/>
              </a:spcBef>
              <a:tabLst>
                <a:tab algn="l" pos="0"/>
              </a:tabLst>
            </a:pPr>
            <a:r>
              <a:rPr b="0" lang="en-US" sz="800" strike="noStrike" u="sng">
                <a:solidFill>
                  <a:srgbClr val="0070c0"/>
                </a:solidFill>
                <a:effectLst/>
                <a:uFillTx/>
                <a:latin typeface="Times New Roman"/>
                <a:hlinkClick r:id="rId3"/>
              </a:rPr>
              <a:t>Federal Reserve Board - Federal Reserve issues FOMC statement</a:t>
            </a:r>
            <a:endParaRPr b="0" lang="en-US" sz="800" strike="noStrike" u="none">
              <a:solidFill>
                <a:srgbClr val="000000"/>
              </a:solidFill>
              <a:effectLst/>
              <a:uFillTx/>
              <a:latin typeface="Arial"/>
            </a:endParaRPr>
          </a:p>
        </p:txBody>
      </p:sp>
      <p:sp>
        <p:nvSpPr>
          <p:cNvPr id="77" name="TextBox 12"/>
          <p:cNvSpPr/>
          <p:nvPr/>
        </p:nvSpPr>
        <p:spPr>
          <a:xfrm>
            <a:off x="10354320" y="276120"/>
            <a:ext cx="101304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chemeClr val="dk1"/>
                </a:solidFill>
                <a:effectLst/>
                <a:uFillTx/>
                <a:latin typeface="Times New Roman"/>
              </a:rPr>
              <a:t>06/18/2025</a:t>
            </a:r>
            <a:endParaRPr b="0" lang="en-US" sz="1400" strike="noStrike" u="none">
              <a:solidFill>
                <a:srgbClr val="000000"/>
              </a:solidFill>
              <a:effectLst/>
              <a:uFillTx/>
              <a:latin typeface="Arial"/>
            </a:endParaRPr>
          </a:p>
        </p:txBody>
      </p:sp>
      <p:sp>
        <p:nvSpPr>
          <p:cNvPr id="78" name="PlaceHolder 2"/>
          <p:cNvSpPr>
            <a:spLocks noGrp="1"/>
          </p:cNvSpPr>
          <p:nvPr>
            <p:ph type="dt" idx="39"/>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79" name="PlaceHolder 3"/>
          <p:cNvSpPr>
            <a:spLocks noGrp="1"/>
          </p:cNvSpPr>
          <p:nvPr>
            <p:ph type="ftr" idx="40"/>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sp>
        <p:nvSpPr>
          <p:cNvPr id="80" name="TextBox 24"/>
          <p:cNvSpPr/>
          <p:nvPr/>
        </p:nvSpPr>
        <p:spPr>
          <a:xfrm>
            <a:off x="6095880" y="5418720"/>
            <a:ext cx="1222920" cy="456120"/>
          </a:xfrm>
          <a:prstGeom prst="rect">
            <a:avLst/>
          </a:prstGeom>
          <a:gradFill rotWithShape="0">
            <a:gsLst>
              <a:gs pos="0">
                <a:srgbClr val="f0fffb"/>
              </a:gs>
              <a:gs pos="74000">
                <a:srgbClr val="75ffdd"/>
              </a:gs>
              <a:gs pos="83000">
                <a:srgbClr val="75ffdd"/>
              </a:gs>
              <a:gs pos="100000">
                <a:srgbClr val="a3ffe8"/>
              </a:gs>
            </a:gsLst>
            <a:lin ang="5400000"/>
          </a:gradFill>
          <a:ln w="0">
            <a:noFill/>
          </a:ln>
        </p:spPr>
        <p:style>
          <a:lnRef idx="0"/>
          <a:fillRef idx="0"/>
          <a:effectRef idx="0"/>
          <a:fontRef idx="minor"/>
        </p:style>
        <p:txBody>
          <a:bodyPr lIns="90000" rIns="90000" tIns="45000" bIns="45000" anchor="t">
            <a:spAutoFit/>
          </a:bodyPr>
          <a:p>
            <a:pPr>
              <a:lnSpc>
                <a:spcPct val="100000"/>
              </a:lnSpc>
            </a:pPr>
            <a:r>
              <a:rPr b="0" lang="en-US" sz="2400" strike="noStrike" u="none">
                <a:solidFill>
                  <a:srgbClr val="7030a0"/>
                </a:solidFill>
                <a:effectLst/>
                <a:uFillTx/>
                <a:latin typeface="Times New Roman"/>
              </a:rPr>
              <a:t>Dot Plot</a:t>
            </a:r>
            <a:endParaRPr b="0" lang="en-US" sz="2400" strike="noStrike" u="none">
              <a:solidFill>
                <a:srgbClr val="000000"/>
              </a:solidFill>
              <a:effectLst/>
              <a:uFillTx/>
              <a:latin typeface="Arial"/>
            </a:endParaRPr>
          </a:p>
        </p:txBody>
      </p:sp>
      <p:sp>
        <p:nvSpPr>
          <p:cNvPr id="81" name="Content Placeholder 2"/>
          <p:cNvSpPr/>
          <p:nvPr/>
        </p:nvSpPr>
        <p:spPr>
          <a:xfrm>
            <a:off x="914400" y="620280"/>
            <a:ext cx="10362960" cy="2643480"/>
          </a:xfrm>
          <a:prstGeom prst="rect">
            <a:avLst/>
          </a:prstGeom>
          <a:noFill/>
          <a:ln w="12700">
            <a:solidFill>
              <a:srgbClr val="7030a0"/>
            </a:solidFill>
            <a:miter/>
          </a:ln>
        </p:spPr>
        <p:style>
          <a:lnRef idx="0"/>
          <a:fillRef idx="0"/>
          <a:effectRef idx="0"/>
          <a:fontRef idx="minor"/>
        </p:style>
        <p:txBody>
          <a:bodyPr numCol="1" spcCol="0" anchor="t">
            <a:noAutofit/>
          </a:bodyPr>
          <a:p>
            <a:pPr marL="343080" indent="-343080">
              <a:lnSpc>
                <a:spcPct val="100000"/>
              </a:lnSpc>
              <a:spcBef>
                <a:spcPts val="320"/>
              </a:spcBef>
              <a:buClr>
                <a:srgbClr val="000000"/>
              </a:buClr>
              <a:buFont typeface="Symbol" charset="2"/>
              <a:buChar char=""/>
            </a:pPr>
            <a:r>
              <a:rPr b="0" lang="en-US" sz="1600" strike="noStrike" u="none">
                <a:solidFill>
                  <a:schemeClr val="dk1"/>
                </a:solidFill>
                <a:effectLst/>
                <a:uFillTx/>
                <a:latin typeface="Times New Roman"/>
              </a:rPr>
              <a:t>Fed Funds rate target range unchanged at 4.25% to 4.50%</a:t>
            </a:r>
            <a:endParaRPr b="0" lang="en-US" sz="1600" strike="noStrike" u="none">
              <a:solidFill>
                <a:srgbClr val="000000"/>
              </a:solidFill>
              <a:effectLst/>
              <a:uFillTx/>
              <a:latin typeface="Arial"/>
            </a:endParaRPr>
          </a:p>
          <a:p>
            <a:pPr marL="343080" indent="-343080">
              <a:lnSpc>
                <a:spcPct val="100000"/>
              </a:lnSpc>
              <a:spcBef>
                <a:spcPts val="320"/>
              </a:spcBef>
              <a:buClr>
                <a:srgbClr val="000000"/>
              </a:buClr>
              <a:buFont typeface="Symbol" charset="2"/>
              <a:buChar char=""/>
            </a:pPr>
            <a:r>
              <a:rPr b="0" lang="en-US" sz="1600" strike="noStrike" u="none">
                <a:solidFill>
                  <a:schemeClr val="dk1"/>
                </a:solidFill>
                <a:effectLst/>
                <a:uFillTx/>
                <a:latin typeface="Times New Roman"/>
              </a:rPr>
              <a:t>Balance sheet reduction (QT) reduced from $60B/month to $40B/month, starting April </a:t>
            </a:r>
            <a:endParaRPr b="0" lang="en-US" sz="1600" strike="noStrike" u="none">
              <a:solidFill>
                <a:srgbClr val="000000"/>
              </a:solidFill>
              <a:effectLst/>
              <a:uFillTx/>
              <a:latin typeface="Arial"/>
            </a:endParaRPr>
          </a:p>
          <a:p>
            <a:pPr marL="343080" indent="-343080">
              <a:lnSpc>
                <a:spcPct val="100000"/>
              </a:lnSpc>
              <a:spcBef>
                <a:spcPts val="320"/>
              </a:spcBef>
              <a:buClr>
                <a:srgbClr val="000000"/>
              </a:buClr>
              <a:buFont typeface="Symbol" charset="2"/>
              <a:buChar char=""/>
            </a:pPr>
            <a:r>
              <a:rPr b="0" lang="en-US" sz="1600" strike="noStrike" u="none">
                <a:solidFill>
                  <a:schemeClr val="dk1"/>
                </a:solidFill>
                <a:effectLst/>
                <a:uFillTx/>
                <a:latin typeface="Times New Roman"/>
              </a:rPr>
              <a:t>Summary of Economic Projections (S.E.P.) survey</a:t>
            </a:r>
            <a:endParaRPr b="0" lang="en-US" sz="1600" strike="noStrike" u="none">
              <a:solidFill>
                <a:srgbClr val="000000"/>
              </a:solidFill>
              <a:effectLst/>
              <a:uFillTx/>
              <a:latin typeface="Arial"/>
            </a:endParaRPr>
          </a:p>
          <a:p>
            <a:pPr lvl="1" marL="743040" indent="-285840">
              <a:lnSpc>
                <a:spcPct val="100000"/>
              </a:lnSpc>
              <a:spcBef>
                <a:spcPts val="320"/>
              </a:spcBef>
              <a:buClr>
                <a:srgbClr val="000000"/>
              </a:buClr>
              <a:buFont typeface="Symbol" charset="2"/>
              <a:buChar char=""/>
            </a:pPr>
            <a:r>
              <a:rPr b="0" lang="en-US" sz="1600" strike="noStrike" u="none">
                <a:solidFill>
                  <a:schemeClr val="dk1"/>
                </a:solidFill>
                <a:effectLst/>
                <a:uFillTx/>
                <a:latin typeface="Times New Roman"/>
              </a:rPr>
              <a:t>GDP growth rate lowered</a:t>
            </a:r>
            <a:endParaRPr b="0" lang="en-US" sz="1600" strike="noStrike" u="none">
              <a:solidFill>
                <a:srgbClr val="000000"/>
              </a:solidFill>
              <a:effectLst/>
              <a:uFillTx/>
              <a:latin typeface="Arial"/>
            </a:endParaRPr>
          </a:p>
          <a:p>
            <a:pPr lvl="1" marL="743040" indent="-285840">
              <a:lnSpc>
                <a:spcPct val="100000"/>
              </a:lnSpc>
              <a:spcBef>
                <a:spcPts val="320"/>
              </a:spcBef>
              <a:buClr>
                <a:srgbClr val="000000"/>
              </a:buClr>
              <a:buFont typeface="Symbol" charset="2"/>
              <a:buChar char=""/>
            </a:pPr>
            <a:r>
              <a:rPr b="0" lang="en-US" sz="1600" strike="noStrike" u="none">
                <a:solidFill>
                  <a:schemeClr val="dk1"/>
                </a:solidFill>
                <a:effectLst/>
                <a:uFillTx/>
                <a:latin typeface="Times New Roman"/>
              </a:rPr>
              <a:t>Unemployment rate slightly higher</a:t>
            </a:r>
            <a:endParaRPr b="0" lang="en-US" sz="1600" strike="noStrike" u="none">
              <a:solidFill>
                <a:srgbClr val="000000"/>
              </a:solidFill>
              <a:effectLst/>
              <a:uFillTx/>
              <a:latin typeface="Arial"/>
            </a:endParaRPr>
          </a:p>
          <a:p>
            <a:pPr lvl="1" marL="743040" indent="-285840">
              <a:lnSpc>
                <a:spcPct val="100000"/>
              </a:lnSpc>
              <a:spcBef>
                <a:spcPts val="320"/>
              </a:spcBef>
              <a:buClr>
                <a:srgbClr val="000000"/>
              </a:buClr>
              <a:buFont typeface="Symbol" charset="2"/>
              <a:buChar char=""/>
            </a:pPr>
            <a:r>
              <a:rPr b="0" lang="en-US" sz="1600" strike="noStrike" u="none">
                <a:solidFill>
                  <a:schemeClr val="dk1"/>
                </a:solidFill>
                <a:effectLst/>
                <a:uFillTx/>
                <a:latin typeface="Times New Roman"/>
              </a:rPr>
              <a:t>PCE inflation expected higher</a:t>
            </a:r>
            <a:endParaRPr b="0" lang="en-US" sz="1600" strike="noStrike" u="none">
              <a:solidFill>
                <a:srgbClr val="000000"/>
              </a:solidFill>
              <a:effectLst/>
              <a:uFillTx/>
              <a:latin typeface="Arial"/>
            </a:endParaRPr>
          </a:p>
          <a:p>
            <a:pPr lvl="1" marL="743040" indent="-285840">
              <a:lnSpc>
                <a:spcPct val="100000"/>
              </a:lnSpc>
              <a:spcBef>
                <a:spcPts val="320"/>
              </a:spcBef>
              <a:buClr>
                <a:srgbClr val="000000"/>
              </a:buClr>
              <a:buFont typeface="Symbol" charset="2"/>
              <a:buChar char=""/>
            </a:pPr>
            <a:r>
              <a:rPr b="0" lang="en-US" sz="1600" strike="noStrike" u="none">
                <a:solidFill>
                  <a:schemeClr val="dk1"/>
                </a:solidFill>
                <a:effectLst/>
                <a:uFillTx/>
                <a:latin typeface="Times New Roman"/>
              </a:rPr>
              <a:t>One 0.25% rate cut projected</a:t>
            </a:r>
            <a:endParaRPr b="0" lang="en-US" sz="1600" strike="noStrike" u="none">
              <a:solidFill>
                <a:srgbClr val="000000"/>
              </a:solidFill>
              <a:effectLst/>
              <a:uFillTx/>
              <a:latin typeface="Arial"/>
            </a:endParaRPr>
          </a:p>
          <a:p>
            <a:pPr marL="343080" indent="-343080">
              <a:lnSpc>
                <a:spcPct val="100000"/>
              </a:lnSpc>
              <a:spcBef>
                <a:spcPts val="320"/>
              </a:spcBef>
              <a:buClr>
                <a:srgbClr val="000000"/>
              </a:buClr>
              <a:buFont typeface="Symbol" charset="2"/>
              <a:buChar char=""/>
            </a:pPr>
            <a:r>
              <a:rPr b="0" lang="en-US" sz="1600" strike="noStrike" u="none">
                <a:solidFill>
                  <a:schemeClr val="dk1"/>
                </a:solidFill>
                <a:effectLst/>
                <a:uFillTx/>
                <a:latin typeface="Times New Roman"/>
              </a:rPr>
              <a:t>”Surveys of households and businesses, however, report a decline in sentiment over recent months and elevated uncertainty about the economic outlook, largely reflecting trade policy concerns.”</a:t>
            </a:r>
            <a:endParaRPr b="0" lang="en-US" sz="1600" strike="noStrike" u="none">
              <a:solidFill>
                <a:srgbClr val="000000"/>
              </a:solidFill>
              <a:effectLst/>
              <a:uFillTx/>
              <a:latin typeface="Arial"/>
            </a:endParaRPr>
          </a:p>
        </p:txBody>
      </p:sp>
      <p:sp>
        <p:nvSpPr>
          <p:cNvPr id="82" name="TextBox 29"/>
          <p:cNvSpPr/>
          <p:nvPr/>
        </p:nvSpPr>
        <p:spPr>
          <a:xfrm>
            <a:off x="1377360" y="3407760"/>
            <a:ext cx="1212480" cy="456120"/>
          </a:xfrm>
          <a:prstGeom prst="rect">
            <a:avLst/>
          </a:prstGeom>
          <a:gradFill rotWithShape="0">
            <a:gsLst>
              <a:gs pos="0">
                <a:srgbClr val="f0fffb"/>
              </a:gs>
              <a:gs pos="74000">
                <a:srgbClr val="75ffdd"/>
              </a:gs>
              <a:gs pos="83000">
                <a:srgbClr val="75ffdd"/>
              </a:gs>
              <a:gs pos="100000">
                <a:srgbClr val="a3ffe8"/>
              </a:gs>
            </a:gsLst>
            <a:lin ang="5400000"/>
          </a:gradFill>
          <a:ln w="0">
            <a:noFill/>
          </a:ln>
        </p:spPr>
        <p:style>
          <a:lnRef idx="0"/>
          <a:fillRef idx="0"/>
          <a:effectRef idx="0"/>
          <a:fontRef idx="minor"/>
        </p:style>
        <p:txBody>
          <a:bodyPr lIns="90000" rIns="90000" tIns="45000" bIns="45000" anchor="t">
            <a:spAutoFit/>
          </a:bodyPr>
          <a:p>
            <a:pPr algn="ctr">
              <a:lnSpc>
                <a:spcPct val="100000"/>
              </a:lnSpc>
            </a:pPr>
            <a:r>
              <a:rPr b="0" lang="en-US" sz="2400" strike="noStrike" u="none">
                <a:solidFill>
                  <a:srgbClr val="7030a0"/>
                </a:solidFill>
                <a:effectLst/>
                <a:uFillTx/>
                <a:latin typeface="Times New Roman"/>
              </a:rPr>
              <a:t>S.E.P.</a:t>
            </a:r>
            <a:endParaRPr b="0" lang="en-US" sz="2400" strike="noStrike" u="none">
              <a:solidFill>
                <a:srgbClr val="000000"/>
              </a:solidFill>
              <a:effectLst/>
              <a:uFillTx/>
              <a:latin typeface="Arial"/>
            </a:endParaRPr>
          </a:p>
        </p:txBody>
      </p:sp>
      <p:sp>
        <p:nvSpPr>
          <p:cNvPr id="83" name="TextBox 6"/>
          <p:cNvSpPr/>
          <p:nvPr/>
        </p:nvSpPr>
        <p:spPr>
          <a:xfrm>
            <a:off x="9521640" y="48960"/>
            <a:ext cx="1821600" cy="273240"/>
          </a:xfrm>
          <a:prstGeom prst="rect">
            <a:avLst/>
          </a:prstGeom>
          <a:solidFill>
            <a:schemeClr val="accent5">
              <a:lumMod val="20000"/>
              <a:lumOff val="80000"/>
            </a:schemeClr>
          </a:solidFill>
          <a:ln w="0">
            <a:solidFill>
              <a:srgbClr val="ff0000"/>
            </a:solidFill>
          </a:ln>
        </p:spPr>
        <p:style>
          <a:lnRef idx="0"/>
          <a:fillRef idx="0"/>
          <a:effectRef idx="0"/>
          <a:fontRef idx="minor"/>
        </p:style>
        <p:txBody>
          <a:bodyPr lIns="90000" rIns="90000" tIns="45000" bIns="45000" anchor="t">
            <a:spAutoFit/>
          </a:bodyPr>
          <a:p>
            <a:pPr algn="r">
              <a:lnSpc>
                <a:spcPct val="100000"/>
              </a:lnSpc>
            </a:pPr>
            <a:r>
              <a:rPr b="0" lang="en-US" sz="1200" strike="noStrike" u="none">
                <a:solidFill>
                  <a:schemeClr val="dk1"/>
                </a:solidFill>
                <a:effectLst/>
                <a:uFillTx/>
                <a:latin typeface="Times New Roman"/>
              </a:rPr>
              <a:t>Next meeting 07/30/2025</a:t>
            </a:r>
            <a:endParaRPr b="0" lang="en-US" sz="1200" strike="noStrike" u="none">
              <a:solidFill>
                <a:srgbClr val="000000"/>
              </a:solidFill>
              <a:effectLst/>
              <a:uFillTx/>
              <a:latin typeface="Arial"/>
            </a:endParaRPr>
          </a:p>
        </p:txBody>
      </p:sp>
      <p:sp>
        <p:nvSpPr>
          <p:cNvPr id="84" name="Arrow: Up 9"/>
          <p:cNvSpPr/>
          <p:nvPr/>
        </p:nvSpPr>
        <p:spPr>
          <a:xfrm>
            <a:off x="3649680" y="4458600"/>
            <a:ext cx="161640" cy="201960"/>
          </a:xfrm>
          <a:prstGeom prst="upArrow">
            <a:avLst>
              <a:gd name="adj1" fmla="val 50000"/>
              <a:gd name="adj2" fmla="val 50000"/>
            </a:avLst>
          </a:prstGeom>
          <a:solidFill>
            <a:srgbClr val="ff0000"/>
          </a:solidFill>
          <a:ln w="9525">
            <a:solidFill>
              <a:srgbClr val="ff0000"/>
            </a:solidFill>
            <a:round/>
          </a:ln>
        </p:spPr>
        <p:style>
          <a:lnRef idx="0"/>
          <a:fillRef idx="0"/>
          <a:effectRef idx="0"/>
          <a:fontRef idx="minor"/>
        </p:style>
        <p:txBody>
          <a:bodyPr numCol="1" spcCol="0" anchor="t">
            <a:noAutofit/>
          </a:bodyPr>
          <a:p>
            <a:pPr defTabSz="914400">
              <a:lnSpc>
                <a:spcPct val="100000"/>
              </a:lnSpc>
              <a:tabLst>
                <a:tab algn="l" pos="0"/>
              </a:tabLst>
            </a:pPr>
            <a:endParaRPr b="0" lang="en-US" sz="2400" strike="noStrike" u="none">
              <a:solidFill>
                <a:schemeClr val="dk1"/>
              </a:solidFill>
              <a:effectLst/>
              <a:uFillTx/>
              <a:latin typeface="Times New Roman"/>
            </a:endParaRPr>
          </a:p>
        </p:txBody>
      </p:sp>
      <p:sp>
        <p:nvSpPr>
          <p:cNvPr id="85" name="Arrow: Up 14"/>
          <p:cNvSpPr/>
          <p:nvPr/>
        </p:nvSpPr>
        <p:spPr>
          <a:xfrm>
            <a:off x="3648240" y="4878000"/>
            <a:ext cx="161640" cy="201960"/>
          </a:xfrm>
          <a:prstGeom prst="upArrow">
            <a:avLst>
              <a:gd name="adj1" fmla="val 50000"/>
              <a:gd name="adj2" fmla="val 50000"/>
            </a:avLst>
          </a:prstGeom>
          <a:solidFill>
            <a:srgbClr val="ff0000"/>
          </a:solidFill>
          <a:ln w="9525">
            <a:solidFill>
              <a:srgbClr val="ff0000"/>
            </a:solidFill>
            <a:round/>
          </a:ln>
        </p:spPr>
        <p:style>
          <a:lnRef idx="0"/>
          <a:fillRef idx="0"/>
          <a:effectRef idx="0"/>
          <a:fontRef idx="minor"/>
        </p:style>
        <p:txBody>
          <a:bodyPr numCol="1" spcCol="0" anchor="t">
            <a:noAutofit/>
          </a:bodyPr>
          <a:p>
            <a:pPr defTabSz="914400">
              <a:lnSpc>
                <a:spcPct val="100000"/>
              </a:lnSpc>
              <a:tabLst>
                <a:tab algn="l" pos="0"/>
              </a:tabLst>
            </a:pPr>
            <a:endParaRPr b="0" lang="en-US" sz="2400" strike="noStrike" u="none">
              <a:solidFill>
                <a:schemeClr val="dk1"/>
              </a:solidFill>
              <a:effectLst/>
              <a:uFillTx/>
              <a:latin typeface="Times New Roman"/>
            </a:endParaRPr>
          </a:p>
        </p:txBody>
      </p:sp>
      <p:sp>
        <p:nvSpPr>
          <p:cNvPr id="86" name="Arrow: Up 15"/>
          <p:cNvSpPr/>
          <p:nvPr/>
        </p:nvSpPr>
        <p:spPr>
          <a:xfrm>
            <a:off x="3648240" y="5282640"/>
            <a:ext cx="161640" cy="201960"/>
          </a:xfrm>
          <a:prstGeom prst="upArrow">
            <a:avLst>
              <a:gd name="adj1" fmla="val 50000"/>
              <a:gd name="adj2" fmla="val 50000"/>
            </a:avLst>
          </a:prstGeom>
          <a:solidFill>
            <a:srgbClr val="ff0000"/>
          </a:solidFill>
          <a:ln w="9525">
            <a:solidFill>
              <a:srgbClr val="ff0000"/>
            </a:solidFill>
            <a:round/>
          </a:ln>
        </p:spPr>
        <p:style>
          <a:lnRef idx="0"/>
          <a:fillRef idx="0"/>
          <a:effectRef idx="0"/>
          <a:fontRef idx="minor"/>
        </p:style>
        <p:txBody>
          <a:bodyPr numCol="1" spcCol="0" anchor="t">
            <a:noAutofit/>
          </a:bodyPr>
          <a:p>
            <a:pPr defTabSz="914400">
              <a:lnSpc>
                <a:spcPct val="100000"/>
              </a:lnSpc>
              <a:tabLst>
                <a:tab algn="l" pos="0"/>
              </a:tabLst>
            </a:pPr>
            <a:endParaRPr b="0" lang="en-US" sz="2400" strike="noStrike" u="none">
              <a:solidFill>
                <a:schemeClr val="dk1"/>
              </a:solidFill>
              <a:effectLst/>
              <a:uFillTx/>
              <a:latin typeface="Times New Roman"/>
            </a:endParaRPr>
          </a:p>
        </p:txBody>
      </p:sp>
      <p:sp>
        <p:nvSpPr>
          <p:cNvPr id="87" name="Arrow: Down 16"/>
          <p:cNvSpPr/>
          <p:nvPr/>
        </p:nvSpPr>
        <p:spPr>
          <a:xfrm>
            <a:off x="3648240" y="4021920"/>
            <a:ext cx="161640" cy="216000"/>
          </a:xfrm>
          <a:prstGeom prst="downArrow">
            <a:avLst>
              <a:gd name="adj1" fmla="val 50000"/>
              <a:gd name="adj2" fmla="val 50000"/>
            </a:avLst>
          </a:prstGeom>
          <a:solidFill>
            <a:srgbClr val="ff0000"/>
          </a:solidFill>
          <a:ln w="9525">
            <a:solidFill>
              <a:srgbClr val="ff0000"/>
            </a:solidFill>
            <a:round/>
          </a:ln>
        </p:spPr>
        <p:style>
          <a:lnRef idx="0"/>
          <a:fillRef idx="0"/>
          <a:effectRef idx="0"/>
          <a:fontRef idx="minor"/>
        </p:style>
        <p:txBody>
          <a:bodyPr numCol="1" spcCol="0" anchor="t">
            <a:noAutofit/>
          </a:bodyPr>
          <a:p>
            <a:pPr defTabSz="914400">
              <a:lnSpc>
                <a:spcPct val="100000"/>
              </a:lnSpc>
              <a:tabLst>
                <a:tab algn="l" pos="0"/>
              </a:tabLst>
            </a:pPr>
            <a:endParaRPr b="0" lang="en-US" sz="2400" strike="noStrike" u="none">
              <a:solidFill>
                <a:schemeClr val="dk1"/>
              </a:solidFill>
              <a:effectLst/>
              <a:uFillTx/>
              <a:latin typeface="Times New Roman"/>
            </a:endParaRPr>
          </a:p>
        </p:txBody>
      </p:sp>
      <p:cxnSp>
        <p:nvCxnSpPr>
          <p:cNvPr id="88" name="Straight Arrow Connector 7"/>
          <p:cNvCxnSpPr/>
          <p:nvPr/>
        </p:nvCxnSpPr>
        <p:spPr>
          <a:xfrm>
            <a:off x="7201800" y="3803040"/>
            <a:ext cx="1416240" cy="914760"/>
          </a:xfrm>
          <a:prstGeom prst="straightConnector1">
            <a:avLst/>
          </a:prstGeom>
          <a:ln w="19050">
            <a:solidFill>
              <a:srgbClr val="00b050"/>
            </a:solidFill>
            <a:round/>
            <a:tailEnd len="med" type="triangle" w="med"/>
          </a:ln>
        </p:spPr>
      </p:cxnSp>
      <p:sp>
        <p:nvSpPr>
          <p:cNvPr id="5" name="PlaceHolder 4"/>
          <p:cNvSpPr>
            <a:spLocks noGrp="1"/>
          </p:cNvSpPr>
          <p:nvPr>
            <p:ph type="sldNum" idx="3"/>
          </p:nvPr>
        </p:nvSpPr>
        <p:spPr/>
        <p:txBody>
          <a:bodyPr/>
          <a:p>
            <a:fld id="{E95E38F6-9D45-46B6-B621-D7722491B742}" type="slidenum">
              <a:t>3</a:t>
            </a:fld>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childTnLst>
                  <p:par>
                    <p:cTn id="17" fill="hold">
                      <p:stCondLst>
                        <p:cond delay="indefinite"/>
                      </p:stCondLst>
                      <p:childTnLst>
                        <p:par>
                          <p:cTn id="18" fill="hold">
                            <p:stCondLst>
                              <p:cond delay="0"/>
                            </p:stCondLst>
                            <p:childTnLst>
                              <p:par>
                                <p:cTn id="19" nodeType="clickEffect" fill="hold" presetClass="entr" presetID="2" presetSubtype="4">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additive="repl">
                                        <p:cTn id="21" dur="500" fill="hold"/>
                                        <p:tgtEl>
                                          <p:spTgt spid="81"/>
                                        </p:tgtEl>
                                        <p:attrNameLst>
                                          <p:attrName>ppt_x</p:attrName>
                                        </p:attrNameLst>
                                      </p:cBhvr>
                                      <p:tavLst>
                                        <p:tav tm="0">
                                          <p:val>
                                            <p:strVal val="#ppt_x"/>
                                          </p:val>
                                        </p:tav>
                                        <p:tav tm="100000">
                                          <p:val>
                                            <p:strVal val="#ppt_x"/>
                                          </p:val>
                                        </p:tav>
                                      </p:tavLst>
                                    </p:anim>
                                    <p:anim calcmode="lin" valueType="num">
                                      <p:cBhvr additive="repl">
                                        <p:cTn id="22" dur="500" fill="hold"/>
                                        <p:tgtEl>
                                          <p:spTgt spid="81"/>
                                        </p:tgtEl>
                                        <p:attrNameLst>
                                          <p:attrName>ppt_y</p:attrName>
                                        </p:attrNameLst>
                                      </p:cBhvr>
                                      <p:tavLst>
                                        <p:tav tm="0">
                                          <p:val>
                                            <p:strVal val="1+#ppt_h/2"/>
                                          </p:val>
                                        </p:tav>
                                        <p:tav tm="100000">
                                          <p:val>
                                            <p:strVal val="#ppt_y"/>
                                          </p:val>
                                        </p:tav>
                                      </p:tavLst>
                                    </p:anim>
                                  </p:childTnLst>
                                </p:cTn>
                              </p:par>
                              <p:par>
                                <p:cTn id="23" nodeType="withEffect" fill="hold" presetClass="entr" presetID="2" presetSubtype="4">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additive="repl">
                                        <p:cTn id="25" dur="500" fill="hold"/>
                                        <p:tgtEl>
                                          <p:spTgt spid="82"/>
                                        </p:tgtEl>
                                        <p:attrNameLst>
                                          <p:attrName>ppt_x</p:attrName>
                                        </p:attrNameLst>
                                      </p:cBhvr>
                                      <p:tavLst>
                                        <p:tav tm="0">
                                          <p:val>
                                            <p:strVal val="#ppt_x"/>
                                          </p:val>
                                        </p:tav>
                                        <p:tav tm="100000">
                                          <p:val>
                                            <p:strVal val="#ppt_x"/>
                                          </p:val>
                                        </p:tav>
                                      </p:tavLst>
                                    </p:anim>
                                    <p:anim calcmode="lin" valueType="num">
                                      <p:cBhvr additive="repl">
                                        <p:cTn id="26" dur="500" fill="hold"/>
                                        <p:tgtEl>
                                          <p:spTgt spid="82"/>
                                        </p:tgtEl>
                                        <p:attrNameLst>
                                          <p:attrName>ppt_y</p:attrName>
                                        </p:attrNameLst>
                                      </p:cBhvr>
                                      <p:tavLst>
                                        <p:tav tm="0">
                                          <p:val>
                                            <p:strVal val="1+#ppt_h/2"/>
                                          </p:val>
                                        </p:tav>
                                        <p:tav tm="100000">
                                          <p:val>
                                            <p:strVal val="#ppt_y"/>
                                          </p:val>
                                        </p:tav>
                                      </p:tavLst>
                                    </p:anim>
                                  </p:childTnLst>
                                </p:cTn>
                              </p:par>
                              <p:par>
                                <p:cTn id="27" nodeType="withEffect" fill="hold" presetClass="entr" presetID="2" presetSubtype="4">
                                  <p:stCondLst>
                                    <p:cond delay="0"/>
                                  </p:stCondLst>
                                  <p:childTnLst>
                                    <p:set>
                                      <p:cBhvr>
                                        <p:cTn id="28" dur="1" fill="hold">
                                          <p:stCondLst>
                                            <p:cond delay="0"/>
                                          </p:stCondLst>
                                        </p:cTn>
                                        <p:tgtEl>
                                          <p:spTgt spid="74"/>
                                        </p:tgtEl>
                                        <p:attrNameLst>
                                          <p:attrName>style.visibility</p:attrName>
                                        </p:attrNameLst>
                                      </p:cBhvr>
                                      <p:to>
                                        <p:strVal val="visible"/>
                                      </p:to>
                                    </p:set>
                                    <p:anim calcmode="lin" valueType="num">
                                      <p:cBhvr additive="repl">
                                        <p:cTn id="29" dur="500" fill="hold"/>
                                        <p:tgtEl>
                                          <p:spTgt spid="74"/>
                                        </p:tgtEl>
                                        <p:attrNameLst>
                                          <p:attrName>ppt_x</p:attrName>
                                        </p:attrNameLst>
                                      </p:cBhvr>
                                      <p:tavLst>
                                        <p:tav tm="0">
                                          <p:val>
                                            <p:strVal val="#ppt_x"/>
                                          </p:val>
                                        </p:tav>
                                        <p:tav tm="100000">
                                          <p:val>
                                            <p:strVal val="#ppt_x"/>
                                          </p:val>
                                        </p:tav>
                                      </p:tavLst>
                                    </p:anim>
                                    <p:anim calcmode="lin" valueType="num">
                                      <p:cBhvr additive="repl">
                                        <p:cTn id="30" dur="500" fill="hold"/>
                                        <p:tgtEl>
                                          <p:spTgt spid="74"/>
                                        </p:tgtEl>
                                        <p:attrNameLst>
                                          <p:attrName>ppt_y</p:attrName>
                                        </p:attrNameLst>
                                      </p:cBhvr>
                                      <p:tavLst>
                                        <p:tav tm="0">
                                          <p:val>
                                            <p:strVal val="1+#ppt_h/2"/>
                                          </p:val>
                                        </p:tav>
                                        <p:tav tm="100000">
                                          <p:val>
                                            <p:strVal val="#ppt_y"/>
                                          </p:val>
                                        </p:tav>
                                      </p:tavLst>
                                    </p:anim>
                                  </p:childTnLst>
                                </p:cTn>
                              </p:par>
                              <p:par>
                                <p:cTn id="31" nodeType="withEffect" fill="hold" presetClass="entr" presetID="2" presetSubtype="4">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additive="repl">
                                        <p:cTn id="33" dur="500" fill="hold"/>
                                        <p:tgtEl>
                                          <p:spTgt spid="73"/>
                                        </p:tgtEl>
                                        <p:attrNameLst>
                                          <p:attrName>ppt_x</p:attrName>
                                        </p:attrNameLst>
                                      </p:cBhvr>
                                      <p:tavLst>
                                        <p:tav tm="0">
                                          <p:val>
                                            <p:strVal val="#ppt_x"/>
                                          </p:val>
                                        </p:tav>
                                        <p:tav tm="100000">
                                          <p:val>
                                            <p:strVal val="#ppt_x"/>
                                          </p:val>
                                        </p:tav>
                                      </p:tavLst>
                                    </p:anim>
                                    <p:anim calcmode="lin" valueType="num">
                                      <p:cBhvr additive="repl">
                                        <p:cTn id="34" dur="500" fill="hold"/>
                                        <p:tgtEl>
                                          <p:spTgt spid="73"/>
                                        </p:tgtEl>
                                        <p:attrNameLst>
                                          <p:attrName>ppt_y</p:attrName>
                                        </p:attrNameLst>
                                      </p:cBhvr>
                                      <p:tavLst>
                                        <p:tav tm="0">
                                          <p:val>
                                            <p:strVal val="1+#ppt_h/2"/>
                                          </p:val>
                                        </p:tav>
                                        <p:tav tm="100000">
                                          <p:val>
                                            <p:strVal val="#ppt_y"/>
                                          </p:val>
                                        </p:tav>
                                      </p:tavLst>
                                    </p:anim>
                                  </p:childTnLst>
                                </p:cTn>
                              </p:par>
                              <p:par>
                                <p:cTn id="35" nodeType="withEffect" fill="hold" presetClass="entr" presetID="2" presetSubtype="4">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additive="repl">
                                        <p:cTn id="37" dur="500" fill="hold"/>
                                        <p:tgtEl>
                                          <p:spTgt spid="80"/>
                                        </p:tgtEl>
                                        <p:attrNameLst>
                                          <p:attrName>ppt_x</p:attrName>
                                        </p:attrNameLst>
                                      </p:cBhvr>
                                      <p:tavLst>
                                        <p:tav tm="0">
                                          <p:val>
                                            <p:strVal val="#ppt_x"/>
                                          </p:val>
                                        </p:tav>
                                        <p:tav tm="100000">
                                          <p:val>
                                            <p:strVal val="#ppt_x"/>
                                          </p:val>
                                        </p:tav>
                                      </p:tavLst>
                                    </p:anim>
                                    <p:anim calcmode="lin" valueType="num">
                                      <p:cBhvr additive="repl">
                                        <p:cTn id="3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fill="hold" presetClass="entr" presetID="2" presetSubtype="4">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additive="repl">
                                        <p:cTn id="43" dur="500" fill="hold"/>
                                        <p:tgtEl>
                                          <p:spTgt spid="87"/>
                                        </p:tgtEl>
                                        <p:attrNameLst>
                                          <p:attrName>ppt_x</p:attrName>
                                        </p:attrNameLst>
                                      </p:cBhvr>
                                      <p:tavLst>
                                        <p:tav tm="0">
                                          <p:val>
                                            <p:strVal val="#ppt_x"/>
                                          </p:val>
                                        </p:tav>
                                        <p:tav tm="100000">
                                          <p:val>
                                            <p:strVal val="#ppt_x"/>
                                          </p:val>
                                        </p:tav>
                                      </p:tavLst>
                                    </p:anim>
                                    <p:anim calcmode="lin" valueType="num">
                                      <p:cBhvr additive="repl">
                                        <p:cTn id="4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2" presetSubtype="4">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additive="repl">
                                        <p:cTn id="49" dur="500" fill="hold"/>
                                        <p:tgtEl>
                                          <p:spTgt spid="84"/>
                                        </p:tgtEl>
                                        <p:attrNameLst>
                                          <p:attrName>ppt_x</p:attrName>
                                        </p:attrNameLst>
                                      </p:cBhvr>
                                      <p:tavLst>
                                        <p:tav tm="0">
                                          <p:val>
                                            <p:strVal val="#ppt_x"/>
                                          </p:val>
                                        </p:tav>
                                        <p:tav tm="100000">
                                          <p:val>
                                            <p:strVal val="#ppt_x"/>
                                          </p:val>
                                        </p:tav>
                                      </p:tavLst>
                                    </p:anim>
                                    <p:anim calcmode="lin" valueType="num">
                                      <p:cBhvr additive="repl">
                                        <p:cTn id="50"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fill="hold" presetClass="entr" presetID="2" presetSubtype="4">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additive="repl">
                                        <p:cTn id="55" dur="500" fill="hold"/>
                                        <p:tgtEl>
                                          <p:spTgt spid="85"/>
                                        </p:tgtEl>
                                        <p:attrNameLst>
                                          <p:attrName>ppt_x</p:attrName>
                                        </p:attrNameLst>
                                      </p:cBhvr>
                                      <p:tavLst>
                                        <p:tav tm="0">
                                          <p:val>
                                            <p:strVal val="#ppt_x"/>
                                          </p:val>
                                        </p:tav>
                                        <p:tav tm="100000">
                                          <p:val>
                                            <p:strVal val="#ppt_x"/>
                                          </p:val>
                                        </p:tav>
                                      </p:tavLst>
                                    </p:anim>
                                    <p:anim calcmode="lin" valueType="num">
                                      <p:cBhvr additive="repl">
                                        <p:cTn id="56"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fill="hold" presetClass="entr" presetID="2" presetSubtype="4">
                                  <p:stCondLst>
                                    <p:cond delay="0"/>
                                  </p:stCondLst>
                                  <p:childTnLst>
                                    <p:set>
                                      <p:cBhvr>
                                        <p:cTn id="60" dur="1" fill="hold">
                                          <p:stCondLst>
                                            <p:cond delay="0"/>
                                          </p:stCondLst>
                                        </p:cTn>
                                        <p:tgtEl>
                                          <p:spTgt spid="86"/>
                                        </p:tgtEl>
                                        <p:attrNameLst>
                                          <p:attrName>style.visibility</p:attrName>
                                        </p:attrNameLst>
                                      </p:cBhvr>
                                      <p:to>
                                        <p:strVal val="visible"/>
                                      </p:to>
                                    </p:set>
                                    <p:anim calcmode="lin" valueType="num">
                                      <p:cBhvr additive="repl">
                                        <p:cTn id="61" dur="500" fill="hold"/>
                                        <p:tgtEl>
                                          <p:spTgt spid="86"/>
                                        </p:tgtEl>
                                        <p:attrNameLst>
                                          <p:attrName>ppt_x</p:attrName>
                                        </p:attrNameLst>
                                      </p:cBhvr>
                                      <p:tavLst>
                                        <p:tav tm="0">
                                          <p:val>
                                            <p:strVal val="#ppt_x"/>
                                          </p:val>
                                        </p:tav>
                                        <p:tav tm="100000">
                                          <p:val>
                                            <p:strVal val="#ppt_x"/>
                                          </p:val>
                                        </p:tav>
                                      </p:tavLst>
                                    </p:anim>
                                    <p:anim calcmode="lin" valueType="num">
                                      <p:cBhvr additive="repl">
                                        <p:cTn id="62"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nodeType="clickEffect" fill="hold" presetClass="entr" presetID="2" presetSubtype="4">
                                  <p:stCondLst>
                                    <p:cond delay="0"/>
                                  </p:stCondLst>
                                  <p:childTnLst>
                                    <p:set>
                                      <p:cBhvr>
                                        <p:cTn id="66" dur="1" fill="hold">
                                          <p:stCondLst>
                                            <p:cond delay="0"/>
                                          </p:stCondLst>
                                        </p:cTn>
                                        <p:tgtEl>
                                          <p:spTgt spid="88"/>
                                        </p:tgtEl>
                                        <p:attrNameLst>
                                          <p:attrName>style.visibility</p:attrName>
                                        </p:attrNameLst>
                                      </p:cBhvr>
                                      <p:to>
                                        <p:strVal val="visible"/>
                                      </p:to>
                                    </p:set>
                                    <p:anim calcmode="lin" valueType="num">
                                      <p:cBhvr additive="repl">
                                        <p:cTn id="67" dur="500" fill="hold"/>
                                        <p:tgtEl>
                                          <p:spTgt spid="88"/>
                                        </p:tgtEl>
                                        <p:attrNameLst>
                                          <p:attrName>ppt_x</p:attrName>
                                        </p:attrNameLst>
                                      </p:cBhvr>
                                      <p:tavLst>
                                        <p:tav tm="0">
                                          <p:val>
                                            <p:strVal val="#ppt_x"/>
                                          </p:val>
                                        </p:tav>
                                        <p:tav tm="100000">
                                          <p:val>
                                            <p:strVal val="#ppt_x"/>
                                          </p:val>
                                        </p:tav>
                                      </p:tavLst>
                                    </p:anim>
                                    <p:anim calcmode="lin" valueType="num">
                                      <p:cBhvr additive="repl">
                                        <p:cTn id="68"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2" presetSubtype="4">
                                  <p:stCondLst>
                                    <p:cond delay="0"/>
                                  </p:stCondLst>
                                  <p:childTnLst>
                                    <p:set>
                                      <p:cBhvr>
                                        <p:cTn id="72" dur="1" fill="hold">
                                          <p:stCondLst>
                                            <p:cond delay="0"/>
                                          </p:stCondLst>
                                        </p:cTn>
                                        <p:tgtEl>
                                          <p:spTgt spid="81">
                                            <p:txEl>
                                              <p:pRg st="7" end="7"/>
                                            </p:txEl>
                                          </p:spTgt>
                                        </p:tgtEl>
                                        <p:attrNameLst>
                                          <p:attrName>style.visibility</p:attrName>
                                        </p:attrNameLst>
                                      </p:cBhvr>
                                      <p:to>
                                        <p:strVal val="visible"/>
                                      </p:to>
                                    </p:set>
                                    <p:anim calcmode="lin" valueType="num">
                                      <p:cBhvr additive="repl">
                                        <p:cTn id="73" dur="500" fill="hold"/>
                                        <p:tgtEl>
                                          <p:spTgt spid="81">
                                            <p:txEl>
                                              <p:pRg st="7" end="7"/>
                                            </p:txEl>
                                          </p:spTgt>
                                        </p:tgtEl>
                                        <p:attrNameLst>
                                          <p:attrName>ppt_x</p:attrName>
                                        </p:attrNameLst>
                                      </p:cBhvr>
                                      <p:tavLst>
                                        <p:tav tm="0">
                                          <p:val>
                                            <p:strVal val="#ppt_x"/>
                                          </p:val>
                                        </p:tav>
                                        <p:tav tm="100000">
                                          <p:val>
                                            <p:strVal val="#ppt_x"/>
                                          </p:val>
                                        </p:tav>
                                      </p:tavLst>
                                    </p:anim>
                                    <p:anim calcmode="lin" valueType="num">
                                      <p:cBhvr additive="repl">
                                        <p:cTn id="74" dur="500" fill="hold"/>
                                        <p:tgtEl>
                                          <p:spTgt spid="8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nodeType="clickEffect" fill="hold" presetClass="entr" presetID="2" presetSubtype="4">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additive="repl">
                                        <p:cTn id="79" dur="500" fill="hold"/>
                                        <p:tgtEl>
                                          <p:spTgt spid="83"/>
                                        </p:tgtEl>
                                        <p:attrNameLst>
                                          <p:attrName>ppt_x</p:attrName>
                                        </p:attrNameLst>
                                      </p:cBhvr>
                                      <p:tavLst>
                                        <p:tav tm="0">
                                          <p:val>
                                            <p:strVal val="#ppt_x"/>
                                          </p:val>
                                        </p:tav>
                                        <p:tav tm="100000">
                                          <p:val>
                                            <p:strVal val="#ppt_x"/>
                                          </p:val>
                                        </p:tav>
                                      </p:tavLst>
                                    </p:anim>
                                    <p:anim calcmode="lin" valueType="num">
                                      <p:cBhvr additive="repl">
                                        <p:cTn id="80"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Picture 13" descr=""/>
          <p:cNvPicPr/>
          <p:nvPr/>
        </p:nvPicPr>
        <p:blipFill>
          <a:blip r:embed="rId1"/>
          <a:stretch/>
        </p:blipFill>
        <p:spPr>
          <a:xfrm>
            <a:off x="6010920" y="3429000"/>
            <a:ext cx="6180840" cy="3129120"/>
          </a:xfrm>
          <a:prstGeom prst="rect">
            <a:avLst/>
          </a:prstGeom>
          <a:noFill/>
          <a:ln w="0">
            <a:noFill/>
          </a:ln>
        </p:spPr>
      </p:pic>
      <p:pic>
        <p:nvPicPr>
          <p:cNvPr id="90" name="Picture 30" descr=""/>
          <p:cNvPicPr/>
          <p:nvPr/>
        </p:nvPicPr>
        <p:blipFill>
          <a:blip r:embed="rId2"/>
          <a:stretch/>
        </p:blipFill>
        <p:spPr>
          <a:xfrm>
            <a:off x="0" y="3413880"/>
            <a:ext cx="6013080" cy="3128760"/>
          </a:xfrm>
          <a:prstGeom prst="rect">
            <a:avLst/>
          </a:prstGeom>
          <a:noFill/>
          <a:ln w="0">
            <a:noFill/>
          </a:ln>
        </p:spPr>
      </p:pic>
      <p:pic>
        <p:nvPicPr>
          <p:cNvPr id="91" name="Picture 25" descr=""/>
          <p:cNvPicPr/>
          <p:nvPr/>
        </p:nvPicPr>
        <p:blipFill>
          <a:blip r:embed="rId3"/>
          <a:stretch/>
        </p:blipFill>
        <p:spPr>
          <a:xfrm>
            <a:off x="6037560" y="613080"/>
            <a:ext cx="6156000" cy="2805480"/>
          </a:xfrm>
          <a:prstGeom prst="rect">
            <a:avLst/>
          </a:prstGeom>
          <a:noFill/>
          <a:ln w="0">
            <a:noFill/>
          </a:ln>
        </p:spPr>
      </p:pic>
      <p:pic>
        <p:nvPicPr>
          <p:cNvPr id="92" name="Picture 18" descr=""/>
          <p:cNvPicPr/>
          <p:nvPr/>
        </p:nvPicPr>
        <p:blipFill>
          <a:blip r:embed="rId4"/>
          <a:stretch/>
        </p:blipFill>
        <p:spPr>
          <a:xfrm>
            <a:off x="2160" y="614520"/>
            <a:ext cx="6009480" cy="2799000"/>
          </a:xfrm>
          <a:prstGeom prst="rect">
            <a:avLst/>
          </a:prstGeom>
          <a:noFill/>
          <a:ln w="0">
            <a:noFill/>
          </a:ln>
        </p:spPr>
      </p:pic>
      <p:sp>
        <p:nvSpPr>
          <p:cNvPr id="93" name="PlaceHolder 1"/>
          <p:cNvSpPr>
            <a:spLocks noGrp="1"/>
          </p:cNvSpPr>
          <p:nvPr>
            <p:ph type="title"/>
          </p:nvPr>
        </p:nvSpPr>
        <p:spPr>
          <a:xfrm>
            <a:off x="0" y="-58680"/>
            <a:ext cx="12191760" cy="456840"/>
          </a:xfrm>
          <a:prstGeom prst="rect">
            <a:avLst/>
          </a:prstGeom>
          <a:noFill/>
          <a:ln w="0">
            <a:noFill/>
          </a:ln>
        </p:spPr>
        <p:txBody>
          <a:bodyPr numCol="1" spcCol="0" lIns="91440" rIns="91440" tIns="45720" bIns="45720" anchor="ctr">
            <a:noAutofit/>
          </a:bodyPr>
          <a:p>
            <a:pPr indent="0" algn="ctr">
              <a:lnSpc>
                <a:spcPct val="100000"/>
              </a:lnSpc>
              <a:buNone/>
            </a:pPr>
            <a:r>
              <a:rPr b="0" lang="en-US" sz="2800" strike="noStrike" u="none">
                <a:solidFill>
                  <a:schemeClr val="dk1"/>
                </a:solidFill>
                <a:effectLst/>
                <a:uFillTx/>
                <a:latin typeface="Times New Roman"/>
              </a:rPr>
              <a:t>Interest Rates, Yield Curve, and QT</a:t>
            </a:r>
            <a:endParaRPr b="0" lang="en-US" sz="2800" strike="noStrike" u="none">
              <a:solidFill>
                <a:schemeClr val="dk1"/>
              </a:solidFill>
              <a:effectLst/>
              <a:uFillTx/>
              <a:latin typeface="Times New Roman"/>
            </a:endParaRPr>
          </a:p>
        </p:txBody>
      </p:sp>
      <p:sp>
        <p:nvSpPr>
          <p:cNvPr id="94" name="Content Placeholder 2"/>
          <p:cNvSpPr/>
          <p:nvPr/>
        </p:nvSpPr>
        <p:spPr>
          <a:xfrm>
            <a:off x="0" y="384120"/>
            <a:ext cx="12191760" cy="222120"/>
          </a:xfrm>
          <a:prstGeom prst="rect">
            <a:avLst/>
          </a:prstGeom>
          <a:noFill/>
          <a:ln w="0">
            <a:noFill/>
          </a:ln>
        </p:spPr>
        <p:style>
          <a:lnRef idx="0"/>
          <a:fillRef idx="0"/>
          <a:effectRef idx="0"/>
          <a:fontRef idx="minor"/>
        </p:style>
        <p:txBody>
          <a:bodyPr numCol="1" spcCol="0" anchor="t">
            <a:noAutofit/>
          </a:bodyPr>
          <a:p>
            <a:pPr algn="ctr">
              <a:lnSpc>
                <a:spcPct val="100000"/>
              </a:lnSpc>
              <a:spcBef>
                <a:spcPts val="159"/>
              </a:spcBef>
              <a:tabLst>
                <a:tab algn="l" pos="0"/>
              </a:tabLst>
            </a:pPr>
            <a:r>
              <a:rPr b="0" lang="en-US" sz="800" strike="noStrike" u="sng">
                <a:solidFill>
                  <a:srgbClr val="0070c0"/>
                </a:solidFill>
                <a:effectLst/>
                <a:uFillTx/>
                <a:latin typeface="Times New Roman"/>
                <a:hlinkClick r:id="rId5"/>
              </a:rPr>
              <a:t>Resource Center | U.S. Department of the Treasury</a:t>
            </a:r>
            <a:endParaRPr b="0" lang="en-US" sz="800" strike="noStrike" u="none">
              <a:solidFill>
                <a:srgbClr val="000000"/>
              </a:solidFill>
              <a:effectLst/>
              <a:uFillTx/>
              <a:latin typeface="Arial"/>
            </a:endParaRPr>
          </a:p>
        </p:txBody>
      </p:sp>
      <p:sp>
        <p:nvSpPr>
          <p:cNvPr id="95" name="PlaceHolder 2"/>
          <p:cNvSpPr>
            <a:spLocks noGrp="1"/>
          </p:cNvSpPr>
          <p:nvPr>
            <p:ph type="dt" idx="41"/>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96" name="PlaceHolder 3"/>
          <p:cNvSpPr>
            <a:spLocks noGrp="1"/>
          </p:cNvSpPr>
          <p:nvPr>
            <p:ph type="ftr" idx="42"/>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sp>
        <p:nvSpPr>
          <p:cNvPr id="97" name="TextBox 14"/>
          <p:cNvSpPr/>
          <p:nvPr/>
        </p:nvSpPr>
        <p:spPr>
          <a:xfrm>
            <a:off x="11595240" y="6051960"/>
            <a:ext cx="521280" cy="303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700" strike="noStrike" u="sng">
                <a:solidFill>
                  <a:srgbClr val="0070c0"/>
                </a:solidFill>
                <a:effectLst/>
                <a:uFillTx/>
                <a:latin typeface="Times New Roman"/>
                <a:hlinkClick r:id="rId6"/>
              </a:rPr>
              <a:t>WALCL</a:t>
            </a:r>
            <a:endParaRPr b="0" lang="en-US" sz="700" strike="noStrike" u="none">
              <a:solidFill>
                <a:srgbClr val="000000"/>
              </a:solidFill>
              <a:effectLst/>
              <a:uFillTx/>
              <a:latin typeface="Arial"/>
            </a:endParaRPr>
          </a:p>
          <a:p>
            <a:pPr>
              <a:lnSpc>
                <a:spcPct val="100000"/>
              </a:lnSpc>
            </a:pPr>
            <a:r>
              <a:rPr b="1" lang="en-US" sz="700" strike="noStrike" u="none">
                <a:solidFill>
                  <a:srgbClr val="0070c0"/>
                </a:solidFill>
                <a:effectLst/>
                <a:uFillTx/>
                <a:latin typeface="Times New Roman"/>
              </a:rPr>
              <a:t>M2NS</a:t>
            </a:r>
            <a:endParaRPr b="0" lang="en-US" sz="700" strike="noStrike" u="none">
              <a:solidFill>
                <a:srgbClr val="000000"/>
              </a:solidFill>
              <a:effectLst/>
              <a:uFillTx/>
              <a:latin typeface="Arial"/>
            </a:endParaRPr>
          </a:p>
        </p:txBody>
      </p:sp>
      <p:sp>
        <p:nvSpPr>
          <p:cNvPr id="98" name="TextBox 20"/>
          <p:cNvSpPr/>
          <p:nvPr/>
        </p:nvSpPr>
        <p:spPr>
          <a:xfrm>
            <a:off x="10644120" y="6027840"/>
            <a:ext cx="853200" cy="3337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800" strike="noStrike" u="none">
                <a:solidFill>
                  <a:schemeClr val="dk1"/>
                </a:solidFill>
                <a:effectLst/>
                <a:uFillTx/>
                <a:latin typeface="Times New Roman"/>
              </a:rPr>
              <a:t>$  6.7 </a:t>
            </a:r>
            <a:r>
              <a:rPr b="0" lang="en-US" sz="800" strike="noStrike" u="none">
                <a:solidFill>
                  <a:srgbClr val="000000"/>
                </a:solidFill>
                <a:effectLst/>
                <a:uFillTx/>
                <a:latin typeface="Linux Libertine"/>
              </a:rPr>
              <a:t>Trillion</a:t>
            </a:r>
            <a:endParaRPr b="0" lang="en-US" sz="800" strike="noStrike" u="none">
              <a:solidFill>
                <a:srgbClr val="000000"/>
              </a:solidFill>
              <a:effectLst/>
              <a:uFillTx/>
              <a:latin typeface="Arial"/>
            </a:endParaRPr>
          </a:p>
          <a:p>
            <a:pPr>
              <a:lnSpc>
                <a:spcPct val="100000"/>
              </a:lnSpc>
            </a:pPr>
            <a:r>
              <a:rPr b="0" lang="en-US" sz="800" strike="noStrike" u="none">
                <a:solidFill>
                  <a:schemeClr val="dk1"/>
                </a:solidFill>
                <a:effectLst/>
                <a:uFillTx/>
                <a:latin typeface="Times New Roman"/>
              </a:rPr>
              <a:t>$21.8</a:t>
            </a:r>
            <a:r>
              <a:rPr b="0" lang="en-US" sz="800" strike="noStrike" u="none">
                <a:solidFill>
                  <a:srgbClr val="202122"/>
                </a:solidFill>
                <a:effectLst/>
                <a:uFillTx/>
                <a:latin typeface="Arial"/>
              </a:rPr>
              <a:t> </a:t>
            </a:r>
            <a:r>
              <a:rPr b="0" lang="en-US" sz="800" strike="noStrike" u="none">
                <a:solidFill>
                  <a:srgbClr val="000000"/>
                </a:solidFill>
                <a:effectLst/>
                <a:uFillTx/>
                <a:latin typeface="Linux Libertine"/>
              </a:rPr>
              <a:t>Trillion</a:t>
            </a:r>
            <a:endParaRPr b="0" lang="en-US" sz="800" strike="noStrike" u="none">
              <a:solidFill>
                <a:srgbClr val="000000"/>
              </a:solidFill>
              <a:effectLst/>
              <a:uFillTx/>
              <a:latin typeface="Arial"/>
            </a:endParaRPr>
          </a:p>
        </p:txBody>
      </p:sp>
      <p:sp>
        <p:nvSpPr>
          <p:cNvPr id="99" name="TextBox 28"/>
          <p:cNvSpPr/>
          <p:nvPr/>
        </p:nvSpPr>
        <p:spPr>
          <a:xfrm>
            <a:off x="11814120" y="687960"/>
            <a:ext cx="401040" cy="273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600" strike="noStrike" u="sng">
                <a:solidFill>
                  <a:srgbClr val="0070c0"/>
                </a:solidFill>
                <a:effectLst/>
                <a:uFillTx/>
                <a:latin typeface="Lucida Sans"/>
                <a:hlinkClick r:id="rId7"/>
              </a:rPr>
              <a:t>DGS2</a:t>
            </a:r>
            <a:endParaRPr b="0" lang="en-US" sz="600" strike="noStrike" u="none">
              <a:solidFill>
                <a:srgbClr val="000000"/>
              </a:solidFill>
              <a:effectLst/>
              <a:uFillTx/>
              <a:latin typeface="Arial"/>
            </a:endParaRPr>
          </a:p>
          <a:p>
            <a:pPr>
              <a:lnSpc>
                <a:spcPct val="100000"/>
              </a:lnSpc>
            </a:pPr>
            <a:r>
              <a:rPr b="1" lang="en-US" sz="600" strike="noStrike" u="none">
                <a:solidFill>
                  <a:srgbClr val="0070c0"/>
                </a:solidFill>
                <a:effectLst/>
                <a:uFillTx/>
                <a:latin typeface="Lucida Sans"/>
              </a:rPr>
              <a:t>EFFR</a:t>
            </a:r>
            <a:endParaRPr b="0" lang="en-US" sz="600" strike="noStrike" u="none">
              <a:solidFill>
                <a:srgbClr val="000000"/>
              </a:solidFill>
              <a:effectLst/>
              <a:uFillTx/>
              <a:latin typeface="Arial"/>
            </a:endParaRPr>
          </a:p>
        </p:txBody>
      </p:sp>
      <p:sp>
        <p:nvSpPr>
          <p:cNvPr id="100" name="TextBox 29"/>
          <p:cNvSpPr/>
          <p:nvPr/>
        </p:nvSpPr>
        <p:spPr>
          <a:xfrm>
            <a:off x="5518800" y="727560"/>
            <a:ext cx="546480" cy="273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600" strike="noStrike" u="sng">
                <a:solidFill>
                  <a:srgbClr val="0070c0"/>
                </a:solidFill>
                <a:effectLst/>
                <a:uFillTx/>
                <a:latin typeface="Lucida Sans"/>
                <a:hlinkClick r:id="rId8"/>
              </a:rPr>
              <a:t>T10Y3M</a:t>
            </a:r>
            <a:endParaRPr b="0" lang="en-US" sz="600" strike="noStrike" u="none">
              <a:solidFill>
                <a:srgbClr val="000000"/>
              </a:solidFill>
              <a:effectLst/>
              <a:uFillTx/>
              <a:latin typeface="Arial"/>
            </a:endParaRPr>
          </a:p>
          <a:p>
            <a:pPr>
              <a:lnSpc>
                <a:spcPct val="100000"/>
              </a:lnSpc>
            </a:pPr>
            <a:r>
              <a:rPr b="1" lang="en-US" sz="600" strike="noStrike" u="sng">
                <a:solidFill>
                  <a:srgbClr val="0070c0"/>
                </a:solidFill>
                <a:effectLst/>
                <a:uFillTx/>
                <a:latin typeface="Lucida Sans"/>
                <a:hlinkClick r:id="rId9"/>
              </a:rPr>
              <a:t>T10Y2Y</a:t>
            </a:r>
            <a:endParaRPr b="0" lang="en-US" sz="600" strike="noStrike" u="none">
              <a:solidFill>
                <a:srgbClr val="000000"/>
              </a:solidFill>
              <a:effectLst/>
              <a:uFillTx/>
              <a:latin typeface="Arial"/>
            </a:endParaRPr>
          </a:p>
        </p:txBody>
      </p:sp>
      <p:sp>
        <p:nvSpPr>
          <p:cNvPr id="101" name="TextBox 6"/>
          <p:cNvSpPr/>
          <p:nvPr/>
        </p:nvSpPr>
        <p:spPr>
          <a:xfrm>
            <a:off x="10354320" y="276120"/>
            <a:ext cx="101304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chemeClr val="dk1"/>
                </a:solidFill>
                <a:effectLst/>
                <a:uFillTx/>
                <a:latin typeface="Times New Roman"/>
              </a:rPr>
              <a:t>07/02/2025</a:t>
            </a:r>
            <a:endParaRPr b="0" lang="en-US" sz="1400" strike="noStrike" u="none">
              <a:solidFill>
                <a:srgbClr val="000000"/>
              </a:solidFill>
              <a:effectLst/>
              <a:uFillTx/>
              <a:latin typeface="Arial"/>
            </a:endParaRPr>
          </a:p>
        </p:txBody>
      </p:sp>
      <p:sp>
        <p:nvSpPr>
          <p:cNvPr id="102" name="TextBox 22"/>
          <p:cNvSpPr/>
          <p:nvPr/>
        </p:nvSpPr>
        <p:spPr>
          <a:xfrm>
            <a:off x="4504680" y="4275000"/>
            <a:ext cx="1481760" cy="1157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rgbClr val="0070c0"/>
                </a:solidFill>
                <a:effectLst/>
                <a:uFillTx/>
                <a:latin typeface="Times New Roman"/>
              </a:rPr>
              <a:t>Long term rates reflect inflation expectation</a:t>
            </a:r>
            <a:endParaRPr b="0" lang="en-US" sz="1400" strike="noStrike" u="none">
              <a:solidFill>
                <a:srgbClr val="000000"/>
              </a:solidFill>
              <a:effectLst/>
              <a:uFillTx/>
              <a:latin typeface="Arial"/>
            </a:endParaRPr>
          </a:p>
          <a:p>
            <a:pPr>
              <a:lnSpc>
                <a:spcPct val="100000"/>
              </a:lnSpc>
            </a:pPr>
            <a:r>
              <a:rPr b="0" lang="en-US" sz="1400" strike="noStrike" u="none">
                <a:solidFill>
                  <a:srgbClr val="0070c0"/>
                </a:solidFill>
                <a:effectLst/>
                <a:uFillTx/>
                <a:latin typeface="Times New Roman"/>
              </a:rPr>
              <a:t>and gov. financial condition</a:t>
            </a:r>
            <a:endParaRPr b="0" lang="en-US" sz="1400" strike="noStrike" u="none">
              <a:solidFill>
                <a:srgbClr val="000000"/>
              </a:solidFill>
              <a:effectLst/>
              <a:uFillTx/>
              <a:latin typeface="Arial"/>
            </a:endParaRPr>
          </a:p>
        </p:txBody>
      </p:sp>
      <p:sp>
        <p:nvSpPr>
          <p:cNvPr id="103" name="TextBox 31"/>
          <p:cNvSpPr/>
          <p:nvPr/>
        </p:nvSpPr>
        <p:spPr>
          <a:xfrm>
            <a:off x="183600" y="4304520"/>
            <a:ext cx="1481760" cy="7308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rgbClr val="0070c0"/>
                </a:solidFill>
                <a:effectLst/>
                <a:uFillTx/>
                <a:latin typeface="Times New Roman"/>
              </a:rPr>
              <a:t>Short term rates are driven by Monetary Policy</a:t>
            </a:r>
            <a:endParaRPr b="0" lang="en-US" sz="1400" strike="noStrike" u="none">
              <a:solidFill>
                <a:srgbClr val="000000"/>
              </a:solidFill>
              <a:effectLst/>
              <a:uFillTx/>
              <a:latin typeface="Arial"/>
            </a:endParaRPr>
          </a:p>
        </p:txBody>
      </p:sp>
      <p:pic>
        <p:nvPicPr>
          <p:cNvPr id="104" name="Picture 19" descr=""/>
          <p:cNvPicPr/>
          <p:nvPr/>
        </p:nvPicPr>
        <p:blipFill>
          <a:blip r:embed="rId10"/>
          <a:stretch/>
        </p:blipFill>
        <p:spPr>
          <a:xfrm>
            <a:off x="467640" y="757800"/>
            <a:ext cx="3419280" cy="218520"/>
          </a:xfrm>
          <a:prstGeom prst="rect">
            <a:avLst/>
          </a:prstGeom>
          <a:noFill/>
          <a:ln w="0">
            <a:noFill/>
          </a:ln>
        </p:spPr>
      </p:pic>
      <p:pic>
        <p:nvPicPr>
          <p:cNvPr id="105" name="Picture 34" descr=""/>
          <p:cNvPicPr/>
          <p:nvPr/>
        </p:nvPicPr>
        <p:blipFill>
          <a:blip r:embed="rId11"/>
          <a:stretch/>
        </p:blipFill>
        <p:spPr>
          <a:xfrm>
            <a:off x="6231600" y="741240"/>
            <a:ext cx="4577400" cy="225000"/>
          </a:xfrm>
          <a:prstGeom prst="rect">
            <a:avLst/>
          </a:prstGeom>
          <a:noFill/>
          <a:ln w="0">
            <a:noFill/>
          </a:ln>
        </p:spPr>
      </p:pic>
      <p:sp>
        <p:nvSpPr>
          <p:cNvPr id="106" name="TextBox 27"/>
          <p:cNvSpPr/>
          <p:nvPr/>
        </p:nvSpPr>
        <p:spPr>
          <a:xfrm>
            <a:off x="3350520" y="1289880"/>
            <a:ext cx="263376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rgbClr val="ff0000"/>
                </a:solidFill>
                <a:effectLst/>
                <a:uFillTx/>
                <a:latin typeface="Times New Roman"/>
              </a:rPr>
              <a:t>Yield curve flirting with inversion</a:t>
            </a:r>
            <a:endParaRPr b="0" lang="en-US" sz="1400" strike="noStrike" u="none">
              <a:solidFill>
                <a:srgbClr val="000000"/>
              </a:solidFill>
              <a:effectLst/>
              <a:uFillTx/>
              <a:latin typeface="Arial"/>
            </a:endParaRPr>
          </a:p>
        </p:txBody>
      </p:sp>
      <p:sp>
        <p:nvSpPr>
          <p:cNvPr id="107" name="Arrow: Down 33"/>
          <p:cNvSpPr/>
          <p:nvPr/>
        </p:nvSpPr>
        <p:spPr>
          <a:xfrm>
            <a:off x="357480" y="3502800"/>
            <a:ext cx="166680" cy="512280"/>
          </a:xfrm>
          <a:prstGeom prst="downArrow">
            <a:avLst>
              <a:gd name="adj1" fmla="val 50000"/>
              <a:gd name="adj2" fmla="val 50000"/>
            </a:avLst>
          </a:prstGeom>
          <a:solidFill>
            <a:schemeClr val="accent1"/>
          </a:solidFill>
          <a:ln w="9525">
            <a:solidFill>
              <a:srgbClr val="000000"/>
            </a:solidFill>
            <a:round/>
          </a:ln>
        </p:spPr>
        <p:style>
          <a:lnRef idx="0"/>
          <a:fillRef idx="0"/>
          <a:effectRef idx="0"/>
          <a:fontRef idx="minor"/>
        </p:style>
        <p:txBody>
          <a:bodyPr numCol="1" spcCol="0" anchor="t">
            <a:noAutofit/>
          </a:bodyPr>
          <a:p>
            <a:pPr defTabSz="914400">
              <a:lnSpc>
                <a:spcPct val="100000"/>
              </a:lnSpc>
              <a:tabLst>
                <a:tab algn="l" pos="0"/>
              </a:tabLst>
            </a:pPr>
            <a:endParaRPr b="0" lang="en-US" sz="2400" strike="noStrike" u="none">
              <a:solidFill>
                <a:schemeClr val="dk1"/>
              </a:solidFill>
              <a:effectLst/>
              <a:uFillTx/>
              <a:latin typeface="Times New Roman"/>
            </a:endParaRPr>
          </a:p>
        </p:txBody>
      </p:sp>
      <p:sp>
        <p:nvSpPr>
          <p:cNvPr id="108" name="Arrow: Up 39"/>
          <p:cNvSpPr/>
          <p:nvPr/>
        </p:nvSpPr>
        <p:spPr>
          <a:xfrm>
            <a:off x="5514840" y="3882600"/>
            <a:ext cx="166680" cy="259560"/>
          </a:xfrm>
          <a:prstGeom prst="upArrow">
            <a:avLst>
              <a:gd name="adj1" fmla="val 50000"/>
              <a:gd name="adj2" fmla="val 50000"/>
            </a:avLst>
          </a:prstGeom>
          <a:solidFill>
            <a:srgbClr val="ff0000"/>
          </a:solidFill>
          <a:ln w="9525">
            <a:solidFill>
              <a:srgbClr val="000000"/>
            </a:solidFill>
            <a:round/>
          </a:ln>
        </p:spPr>
        <p:style>
          <a:lnRef idx="0"/>
          <a:fillRef idx="0"/>
          <a:effectRef idx="0"/>
          <a:fontRef idx="minor"/>
        </p:style>
        <p:txBody>
          <a:bodyPr numCol="1" spcCol="0" anchor="t">
            <a:noAutofit/>
          </a:bodyPr>
          <a:p>
            <a:pPr defTabSz="914400">
              <a:lnSpc>
                <a:spcPct val="100000"/>
              </a:lnSpc>
              <a:tabLst>
                <a:tab algn="l" pos="0"/>
              </a:tabLst>
            </a:pPr>
            <a:endParaRPr b="0" lang="en-US" sz="2400" strike="noStrike" u="none">
              <a:solidFill>
                <a:schemeClr val="dk1"/>
              </a:solidFill>
              <a:effectLst/>
              <a:uFillTx/>
              <a:latin typeface="Times New Roman"/>
            </a:endParaRPr>
          </a:p>
        </p:txBody>
      </p:sp>
      <p:sp>
        <p:nvSpPr>
          <p:cNvPr id="109" name="TextBox 17"/>
          <p:cNvSpPr/>
          <p:nvPr/>
        </p:nvSpPr>
        <p:spPr>
          <a:xfrm>
            <a:off x="11449800" y="3513960"/>
            <a:ext cx="715680" cy="212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800" strike="noStrike" u="none">
                <a:solidFill>
                  <a:schemeClr val="dk1"/>
                </a:solidFill>
                <a:effectLst/>
                <a:uFillTx/>
                <a:latin typeface="Times New Roman"/>
              </a:rPr>
              <a:t>2025-06-05</a:t>
            </a:r>
            <a:endParaRPr b="0" lang="en-US" sz="800" strike="noStrike" u="none">
              <a:solidFill>
                <a:srgbClr val="000000"/>
              </a:solidFill>
              <a:effectLst/>
              <a:uFillTx/>
              <a:latin typeface="Arial"/>
            </a:endParaRPr>
          </a:p>
        </p:txBody>
      </p:sp>
      <p:sp>
        <p:nvSpPr>
          <p:cNvPr id="110" name="TextBox 9"/>
          <p:cNvSpPr/>
          <p:nvPr/>
        </p:nvSpPr>
        <p:spPr>
          <a:xfrm>
            <a:off x="8964000" y="4656240"/>
            <a:ext cx="2630520" cy="456120"/>
          </a:xfrm>
          <a:prstGeom prst="rect">
            <a:avLst/>
          </a:prstGeom>
          <a:noFill/>
          <a:ln w="12700">
            <a:noFill/>
          </a:ln>
        </p:spPr>
        <p:style>
          <a:lnRef idx="0"/>
          <a:fillRef idx="0"/>
          <a:effectRef idx="0"/>
          <a:fontRef idx="minor"/>
        </p:style>
        <p:txBody>
          <a:bodyPr lIns="90000" rIns="90000" tIns="45000" bIns="45000" anchor="t">
            <a:spAutoFit/>
          </a:bodyPr>
          <a:p>
            <a:pPr>
              <a:lnSpc>
                <a:spcPct val="100000"/>
              </a:lnSpc>
            </a:pPr>
            <a:r>
              <a:rPr b="0" lang="en-US" sz="1200" strike="noStrike" u="none">
                <a:solidFill>
                  <a:schemeClr val="dk1"/>
                </a:solidFill>
                <a:effectLst/>
                <a:uFillTx/>
                <a:latin typeface="Times New Roman"/>
              </a:rPr>
              <a:t>Quantitative Tightening (QT) reduces money supply and liquidity in economy</a:t>
            </a:r>
            <a:endParaRPr b="0" lang="en-US" sz="1200" strike="noStrike" u="none">
              <a:solidFill>
                <a:srgbClr val="000000"/>
              </a:solidFill>
              <a:effectLst/>
              <a:uFillTx/>
              <a:latin typeface="Arial"/>
            </a:endParaRPr>
          </a:p>
        </p:txBody>
      </p:sp>
      <p:sp>
        <p:nvSpPr>
          <p:cNvPr id="111" name="TextBox 10"/>
          <p:cNvSpPr/>
          <p:nvPr/>
        </p:nvSpPr>
        <p:spPr>
          <a:xfrm>
            <a:off x="8802360" y="5193360"/>
            <a:ext cx="3392280" cy="700920"/>
          </a:xfrm>
          <a:prstGeom prst="rect">
            <a:avLst/>
          </a:prstGeom>
          <a:noFill/>
          <a:ln w="1270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Wingdings" charset="2"/>
              <a:buChar char=""/>
            </a:pPr>
            <a:r>
              <a:rPr b="0" lang="en-US" sz="1000" strike="noStrike" u="none">
                <a:solidFill>
                  <a:schemeClr val="dk1"/>
                </a:solidFill>
                <a:effectLst/>
                <a:uFillTx/>
                <a:latin typeface="Times New Roman"/>
              </a:rPr>
              <a:t>Reducing bond holding of $95B/month starting 9/1/2022</a:t>
            </a:r>
            <a:endParaRPr b="0" lang="en-US" sz="1000" strike="noStrike" u="none">
              <a:solidFill>
                <a:srgbClr val="000000"/>
              </a:solidFill>
              <a:effectLst/>
              <a:uFillTx/>
              <a:latin typeface="Arial"/>
            </a:endParaRPr>
          </a:p>
          <a:p>
            <a:pPr marL="285840" indent="-285840">
              <a:lnSpc>
                <a:spcPct val="100000"/>
              </a:lnSpc>
              <a:buClr>
                <a:srgbClr val="000000"/>
              </a:buClr>
              <a:buFont typeface="Wingdings" charset="2"/>
              <a:buChar char=""/>
            </a:pPr>
            <a:r>
              <a:rPr b="0" lang="en-US" sz="1000" strike="noStrike" u="none">
                <a:solidFill>
                  <a:schemeClr val="dk1"/>
                </a:solidFill>
                <a:effectLst/>
                <a:uFillTx/>
                <a:latin typeface="Times New Roman"/>
              </a:rPr>
              <a:t>Reducing bond holding of $60B/month starting 6/1/2024</a:t>
            </a:r>
            <a:endParaRPr b="0" lang="en-US" sz="1000" strike="noStrike" u="none">
              <a:solidFill>
                <a:srgbClr val="000000"/>
              </a:solidFill>
              <a:effectLst/>
              <a:uFillTx/>
              <a:latin typeface="Arial"/>
            </a:endParaRPr>
          </a:p>
          <a:p>
            <a:pPr marL="285840" indent="-285840">
              <a:lnSpc>
                <a:spcPct val="100000"/>
              </a:lnSpc>
              <a:buClr>
                <a:srgbClr val="000000"/>
              </a:buClr>
              <a:buFont typeface="Wingdings" charset="2"/>
              <a:buChar char=""/>
            </a:pPr>
            <a:r>
              <a:rPr b="0" lang="en-US" sz="1000" strike="noStrike" u="none">
                <a:solidFill>
                  <a:schemeClr val="dk1"/>
                </a:solidFill>
                <a:effectLst/>
                <a:uFillTx/>
                <a:latin typeface="Times New Roman"/>
              </a:rPr>
              <a:t>Reducing bond holding of $40B/month starting </a:t>
            </a:r>
            <a:r>
              <a:rPr b="0" lang="en-US" sz="1000" strike="noStrike" u="none">
                <a:solidFill>
                  <a:schemeClr val="dk1"/>
                </a:solidFill>
                <a:effectLst/>
                <a:highlight>
                  <a:srgbClr val="ffff00"/>
                </a:highlight>
                <a:uFillTx/>
                <a:latin typeface="Times New Roman"/>
              </a:rPr>
              <a:t>4/1/2025</a:t>
            </a:r>
            <a:endParaRPr b="0" lang="en-US" sz="1000" strike="noStrike" u="none">
              <a:solidFill>
                <a:srgbClr val="000000"/>
              </a:solidFill>
              <a:effectLst/>
              <a:uFillTx/>
              <a:latin typeface="Arial"/>
            </a:endParaRPr>
          </a:p>
          <a:p>
            <a:pPr marL="285840" indent="-285840">
              <a:lnSpc>
                <a:spcPct val="100000"/>
              </a:lnSpc>
              <a:buClr>
                <a:srgbClr val="000000"/>
              </a:buClr>
              <a:buFont typeface="Wingdings" charset="2"/>
              <a:buChar char=""/>
            </a:pPr>
            <a:r>
              <a:rPr b="0" lang="en-US" sz="1000" strike="noStrike" u="none">
                <a:solidFill>
                  <a:schemeClr val="dk1"/>
                </a:solidFill>
                <a:effectLst/>
                <a:uFillTx/>
                <a:latin typeface="Times New Roman"/>
              </a:rPr>
              <a:t>As of 06/25/2025, reduced </a:t>
            </a:r>
            <a:r>
              <a:rPr b="0" lang="en-US" sz="1000" strike="noStrike" u="none">
                <a:solidFill>
                  <a:srgbClr val="ff0000"/>
                </a:solidFill>
                <a:effectLst/>
                <a:uFillTx/>
                <a:latin typeface="Times New Roman"/>
              </a:rPr>
              <a:t>25.3%</a:t>
            </a:r>
            <a:r>
              <a:rPr b="0" lang="en-US" sz="1000" strike="noStrike" u="none">
                <a:solidFill>
                  <a:schemeClr val="dk1"/>
                </a:solidFill>
                <a:effectLst/>
                <a:uFillTx/>
                <a:latin typeface="Times New Roman"/>
              </a:rPr>
              <a:t> for target of </a:t>
            </a:r>
            <a:r>
              <a:rPr b="0" lang="en-US" sz="1000" strike="noStrike" u="none">
                <a:solidFill>
                  <a:srgbClr val="0070c0"/>
                </a:solidFill>
                <a:effectLst/>
                <a:uFillTx/>
                <a:latin typeface="Times New Roman"/>
              </a:rPr>
              <a:t>31.8%</a:t>
            </a:r>
            <a:endParaRPr b="0" lang="en-US" sz="1000" strike="noStrike" u="none">
              <a:solidFill>
                <a:srgbClr val="000000"/>
              </a:solidFill>
              <a:effectLst/>
              <a:uFillTx/>
              <a:latin typeface="Arial"/>
            </a:endParaRPr>
          </a:p>
        </p:txBody>
      </p:sp>
      <p:sp>
        <p:nvSpPr>
          <p:cNvPr id="112" name="TextBox 11"/>
          <p:cNvSpPr/>
          <p:nvPr/>
        </p:nvSpPr>
        <p:spPr>
          <a:xfrm>
            <a:off x="8738640" y="2048760"/>
            <a:ext cx="342288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rgbClr val="ff0000"/>
                </a:solidFill>
                <a:effectLst/>
                <a:uFillTx/>
                <a:latin typeface="Times New Roman"/>
              </a:rPr>
              <a:t>Market thinks Fed Fund Rate can be lowered</a:t>
            </a:r>
            <a:endParaRPr b="0" lang="en-US" sz="1400" strike="noStrike" u="none">
              <a:solidFill>
                <a:srgbClr val="000000"/>
              </a:solidFill>
              <a:effectLst/>
              <a:uFillTx/>
              <a:latin typeface="Arial"/>
            </a:endParaRPr>
          </a:p>
        </p:txBody>
      </p:sp>
      <p:sp>
        <p:nvSpPr>
          <p:cNvPr id="113" name="TextBox 12"/>
          <p:cNvSpPr/>
          <p:nvPr/>
        </p:nvSpPr>
        <p:spPr>
          <a:xfrm>
            <a:off x="2615040" y="3522240"/>
            <a:ext cx="2256480" cy="334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600" strike="noStrike" u="none">
                <a:solidFill>
                  <a:schemeClr val="dk1"/>
                </a:solidFill>
                <a:effectLst/>
                <a:uFillTx/>
                <a:latin typeface="Times New Roman"/>
              </a:rPr>
              <a:t>Interest rate by maturity </a:t>
            </a:r>
            <a:endParaRPr b="0" lang="en-US" sz="1600" strike="noStrike" u="none">
              <a:solidFill>
                <a:srgbClr val="000000"/>
              </a:solidFill>
              <a:effectLst/>
              <a:uFillTx/>
              <a:latin typeface="Arial"/>
            </a:endParaRPr>
          </a:p>
        </p:txBody>
      </p:sp>
      <p:sp>
        <p:nvSpPr>
          <p:cNvPr id="5" name="PlaceHolder 4"/>
          <p:cNvSpPr>
            <a:spLocks noGrp="1"/>
          </p:cNvSpPr>
          <p:nvPr>
            <p:ph type="sldNum" idx="3"/>
          </p:nvPr>
        </p:nvSpPr>
        <p:spPr/>
        <p:txBody>
          <a:bodyPr/>
          <a:p>
            <a:fld id="{91025974-B51E-4EA5-A3BD-98F6893727D3}" type="slidenum">
              <a:t>4</a:t>
            </a:fld>
          </a:p>
        </p:txBody>
      </p:sp>
    </p:spTree>
  </p:cSld>
  <mc:AlternateContent>
    <mc:Choice Requires="p14">
      <p:transition spd="slow" p14:dur="2000"/>
    </mc:Choice>
    <mc:Fallback>
      <p:transition spd="slow"/>
    </mc:Fallback>
  </mc:AlternateContent>
  <p:timing>
    <p:tnLst>
      <p:par>
        <p:cTn id="81" dur="indefinite" restart="never" nodeType="tmRoot">
          <p:childTnLst>
            <p:seq>
              <p:cTn id="82" dur="indefinite" nodeType="mainSeq">
                <p:childTnLst>
                  <p:par>
                    <p:cTn id="83" fill="hold">
                      <p:stCondLst>
                        <p:cond delay="indefinite"/>
                      </p:stCondLst>
                      <p:childTnLst>
                        <p:par>
                          <p:cTn id="84" fill="hold">
                            <p:stCondLst>
                              <p:cond delay="0"/>
                            </p:stCondLst>
                            <p:childTnLst>
                              <p:par>
                                <p:cTn id="85" nodeType="clickEffect" fill="hold" presetClass="entr" presetID="2" presetSubtype="4">
                                  <p:stCondLst>
                                    <p:cond delay="0"/>
                                  </p:stCondLst>
                                  <p:childTnLst>
                                    <p:set>
                                      <p:cBhvr>
                                        <p:cTn id="86" dur="1" fill="hold">
                                          <p:stCondLst>
                                            <p:cond delay="0"/>
                                          </p:stCondLst>
                                        </p:cTn>
                                        <p:tgtEl>
                                          <p:spTgt spid="104"/>
                                        </p:tgtEl>
                                        <p:attrNameLst>
                                          <p:attrName>style.visibility</p:attrName>
                                        </p:attrNameLst>
                                      </p:cBhvr>
                                      <p:to>
                                        <p:strVal val="visible"/>
                                      </p:to>
                                    </p:set>
                                    <p:anim calcmode="lin" valueType="num">
                                      <p:cBhvr additive="repl">
                                        <p:cTn id="87" dur="500" fill="hold"/>
                                        <p:tgtEl>
                                          <p:spTgt spid="104"/>
                                        </p:tgtEl>
                                        <p:attrNameLst>
                                          <p:attrName>ppt_x</p:attrName>
                                        </p:attrNameLst>
                                      </p:cBhvr>
                                      <p:tavLst>
                                        <p:tav tm="0">
                                          <p:val>
                                            <p:strVal val="#ppt_x"/>
                                          </p:val>
                                        </p:tav>
                                        <p:tav tm="100000">
                                          <p:val>
                                            <p:strVal val="#ppt_x"/>
                                          </p:val>
                                        </p:tav>
                                      </p:tavLst>
                                    </p:anim>
                                    <p:anim calcmode="lin" valueType="num">
                                      <p:cBhvr additive="repl">
                                        <p:cTn id="88" dur="500" fill="hold"/>
                                        <p:tgtEl>
                                          <p:spTgt spid="104"/>
                                        </p:tgtEl>
                                        <p:attrNameLst>
                                          <p:attrName>ppt_y</p:attrName>
                                        </p:attrNameLst>
                                      </p:cBhvr>
                                      <p:tavLst>
                                        <p:tav tm="0">
                                          <p:val>
                                            <p:strVal val="1+#ppt_h/2"/>
                                          </p:val>
                                        </p:tav>
                                        <p:tav tm="100000">
                                          <p:val>
                                            <p:strVal val="#ppt_y"/>
                                          </p:val>
                                        </p:tav>
                                      </p:tavLst>
                                    </p:anim>
                                  </p:childTnLst>
                                </p:cTn>
                              </p:par>
                              <p:par>
                                <p:cTn id="89" nodeType="withEffect" fill="hold" presetClass="entr" presetID="2" presetSubtype="4">
                                  <p:stCondLst>
                                    <p:cond delay="0"/>
                                  </p:stCondLst>
                                  <p:childTnLst>
                                    <p:set>
                                      <p:cBhvr>
                                        <p:cTn id="90" dur="1" fill="hold">
                                          <p:stCondLst>
                                            <p:cond delay="0"/>
                                          </p:stCondLst>
                                        </p:cTn>
                                        <p:tgtEl>
                                          <p:spTgt spid="100"/>
                                        </p:tgtEl>
                                        <p:attrNameLst>
                                          <p:attrName>style.visibility</p:attrName>
                                        </p:attrNameLst>
                                      </p:cBhvr>
                                      <p:to>
                                        <p:strVal val="visible"/>
                                      </p:to>
                                    </p:set>
                                    <p:anim calcmode="lin" valueType="num">
                                      <p:cBhvr additive="repl">
                                        <p:cTn id="91" dur="500" fill="hold"/>
                                        <p:tgtEl>
                                          <p:spTgt spid="100"/>
                                        </p:tgtEl>
                                        <p:attrNameLst>
                                          <p:attrName>ppt_x</p:attrName>
                                        </p:attrNameLst>
                                      </p:cBhvr>
                                      <p:tavLst>
                                        <p:tav tm="0">
                                          <p:val>
                                            <p:strVal val="#ppt_x"/>
                                          </p:val>
                                        </p:tav>
                                        <p:tav tm="100000">
                                          <p:val>
                                            <p:strVal val="#ppt_x"/>
                                          </p:val>
                                        </p:tav>
                                      </p:tavLst>
                                    </p:anim>
                                    <p:anim calcmode="lin" valueType="num">
                                      <p:cBhvr additive="repl">
                                        <p:cTn id="92" dur="500" fill="hold"/>
                                        <p:tgtEl>
                                          <p:spTgt spid="100"/>
                                        </p:tgtEl>
                                        <p:attrNameLst>
                                          <p:attrName>ppt_y</p:attrName>
                                        </p:attrNameLst>
                                      </p:cBhvr>
                                      <p:tavLst>
                                        <p:tav tm="0">
                                          <p:val>
                                            <p:strVal val="1+#ppt_h/2"/>
                                          </p:val>
                                        </p:tav>
                                        <p:tav tm="100000">
                                          <p:val>
                                            <p:strVal val="#ppt_y"/>
                                          </p:val>
                                        </p:tav>
                                      </p:tavLst>
                                    </p:anim>
                                  </p:childTnLst>
                                </p:cTn>
                              </p:par>
                              <p:par>
                                <p:cTn id="93" nodeType="withEffect" fill="hold" presetClass="entr" presetID="2" presetSubtype="4">
                                  <p:stCondLst>
                                    <p:cond delay="0"/>
                                  </p:stCondLst>
                                  <p:childTnLst>
                                    <p:set>
                                      <p:cBhvr>
                                        <p:cTn id="94" dur="1" fill="hold">
                                          <p:stCondLst>
                                            <p:cond delay="0"/>
                                          </p:stCondLst>
                                        </p:cTn>
                                        <p:tgtEl>
                                          <p:spTgt spid="92"/>
                                        </p:tgtEl>
                                        <p:attrNameLst>
                                          <p:attrName>style.visibility</p:attrName>
                                        </p:attrNameLst>
                                      </p:cBhvr>
                                      <p:to>
                                        <p:strVal val="visible"/>
                                      </p:to>
                                    </p:set>
                                    <p:anim calcmode="lin" valueType="num">
                                      <p:cBhvr additive="repl">
                                        <p:cTn id="95" dur="500" fill="hold"/>
                                        <p:tgtEl>
                                          <p:spTgt spid="92"/>
                                        </p:tgtEl>
                                        <p:attrNameLst>
                                          <p:attrName>ppt_x</p:attrName>
                                        </p:attrNameLst>
                                      </p:cBhvr>
                                      <p:tavLst>
                                        <p:tav tm="0">
                                          <p:val>
                                            <p:strVal val="#ppt_x"/>
                                          </p:val>
                                        </p:tav>
                                        <p:tav tm="100000">
                                          <p:val>
                                            <p:strVal val="#ppt_x"/>
                                          </p:val>
                                        </p:tav>
                                      </p:tavLst>
                                    </p:anim>
                                    <p:anim calcmode="lin" valueType="num">
                                      <p:cBhvr additive="repl">
                                        <p:cTn id="96"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nodeType="clickEffect" fill="hold" presetClass="entr" presetID="2" presetSubtype="4">
                                  <p:stCondLst>
                                    <p:cond delay="0"/>
                                  </p:stCondLst>
                                  <p:childTnLst>
                                    <p:set>
                                      <p:cBhvr>
                                        <p:cTn id="100" dur="1" fill="hold">
                                          <p:stCondLst>
                                            <p:cond delay="0"/>
                                          </p:stCondLst>
                                        </p:cTn>
                                        <p:tgtEl>
                                          <p:spTgt spid="106"/>
                                        </p:tgtEl>
                                        <p:attrNameLst>
                                          <p:attrName>style.visibility</p:attrName>
                                        </p:attrNameLst>
                                      </p:cBhvr>
                                      <p:to>
                                        <p:strVal val="visible"/>
                                      </p:to>
                                    </p:set>
                                    <p:anim calcmode="lin" valueType="num">
                                      <p:cBhvr additive="repl">
                                        <p:cTn id="101" dur="500" fill="hold"/>
                                        <p:tgtEl>
                                          <p:spTgt spid="106"/>
                                        </p:tgtEl>
                                        <p:attrNameLst>
                                          <p:attrName>ppt_x</p:attrName>
                                        </p:attrNameLst>
                                      </p:cBhvr>
                                      <p:tavLst>
                                        <p:tav tm="0">
                                          <p:val>
                                            <p:strVal val="#ppt_x"/>
                                          </p:val>
                                        </p:tav>
                                        <p:tav tm="100000">
                                          <p:val>
                                            <p:strVal val="#ppt_x"/>
                                          </p:val>
                                        </p:tav>
                                      </p:tavLst>
                                    </p:anim>
                                    <p:anim calcmode="lin" valueType="num">
                                      <p:cBhvr additive="repl">
                                        <p:cTn id="102"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nodeType="clickEffect" fill="hold" presetClass="entr" presetID="2" presetSubtype="4">
                                  <p:stCondLst>
                                    <p:cond delay="0"/>
                                  </p:stCondLst>
                                  <p:childTnLst>
                                    <p:set>
                                      <p:cBhvr>
                                        <p:cTn id="106" dur="1" fill="hold">
                                          <p:stCondLst>
                                            <p:cond delay="0"/>
                                          </p:stCondLst>
                                        </p:cTn>
                                        <p:tgtEl>
                                          <p:spTgt spid="105"/>
                                        </p:tgtEl>
                                        <p:attrNameLst>
                                          <p:attrName>style.visibility</p:attrName>
                                        </p:attrNameLst>
                                      </p:cBhvr>
                                      <p:to>
                                        <p:strVal val="visible"/>
                                      </p:to>
                                    </p:set>
                                    <p:anim calcmode="lin" valueType="num">
                                      <p:cBhvr additive="repl">
                                        <p:cTn id="107" dur="500" fill="hold"/>
                                        <p:tgtEl>
                                          <p:spTgt spid="105"/>
                                        </p:tgtEl>
                                        <p:attrNameLst>
                                          <p:attrName>ppt_x</p:attrName>
                                        </p:attrNameLst>
                                      </p:cBhvr>
                                      <p:tavLst>
                                        <p:tav tm="0">
                                          <p:val>
                                            <p:strVal val="#ppt_x"/>
                                          </p:val>
                                        </p:tav>
                                        <p:tav tm="100000">
                                          <p:val>
                                            <p:strVal val="#ppt_x"/>
                                          </p:val>
                                        </p:tav>
                                      </p:tavLst>
                                    </p:anim>
                                    <p:anim calcmode="lin" valueType="num">
                                      <p:cBhvr additive="repl">
                                        <p:cTn id="108" dur="500" fill="hold"/>
                                        <p:tgtEl>
                                          <p:spTgt spid="105"/>
                                        </p:tgtEl>
                                        <p:attrNameLst>
                                          <p:attrName>ppt_y</p:attrName>
                                        </p:attrNameLst>
                                      </p:cBhvr>
                                      <p:tavLst>
                                        <p:tav tm="0">
                                          <p:val>
                                            <p:strVal val="1+#ppt_h/2"/>
                                          </p:val>
                                        </p:tav>
                                        <p:tav tm="100000">
                                          <p:val>
                                            <p:strVal val="#ppt_y"/>
                                          </p:val>
                                        </p:tav>
                                      </p:tavLst>
                                    </p:anim>
                                  </p:childTnLst>
                                </p:cTn>
                              </p:par>
                              <p:par>
                                <p:cTn id="109" nodeType="withEffect" fill="hold" presetClass="entr" presetID="2" presetSubtype="4">
                                  <p:stCondLst>
                                    <p:cond delay="0"/>
                                  </p:stCondLst>
                                  <p:childTnLst>
                                    <p:set>
                                      <p:cBhvr>
                                        <p:cTn id="110" dur="1" fill="hold">
                                          <p:stCondLst>
                                            <p:cond delay="0"/>
                                          </p:stCondLst>
                                        </p:cTn>
                                        <p:tgtEl>
                                          <p:spTgt spid="99"/>
                                        </p:tgtEl>
                                        <p:attrNameLst>
                                          <p:attrName>style.visibility</p:attrName>
                                        </p:attrNameLst>
                                      </p:cBhvr>
                                      <p:to>
                                        <p:strVal val="visible"/>
                                      </p:to>
                                    </p:set>
                                    <p:anim calcmode="lin" valueType="num">
                                      <p:cBhvr additive="repl">
                                        <p:cTn id="111" dur="500" fill="hold"/>
                                        <p:tgtEl>
                                          <p:spTgt spid="99"/>
                                        </p:tgtEl>
                                        <p:attrNameLst>
                                          <p:attrName>ppt_x</p:attrName>
                                        </p:attrNameLst>
                                      </p:cBhvr>
                                      <p:tavLst>
                                        <p:tav tm="0">
                                          <p:val>
                                            <p:strVal val="#ppt_x"/>
                                          </p:val>
                                        </p:tav>
                                        <p:tav tm="100000">
                                          <p:val>
                                            <p:strVal val="#ppt_x"/>
                                          </p:val>
                                        </p:tav>
                                      </p:tavLst>
                                    </p:anim>
                                    <p:anim calcmode="lin" valueType="num">
                                      <p:cBhvr additive="repl">
                                        <p:cTn id="112" dur="500" fill="hold"/>
                                        <p:tgtEl>
                                          <p:spTgt spid="99"/>
                                        </p:tgtEl>
                                        <p:attrNameLst>
                                          <p:attrName>ppt_y</p:attrName>
                                        </p:attrNameLst>
                                      </p:cBhvr>
                                      <p:tavLst>
                                        <p:tav tm="0">
                                          <p:val>
                                            <p:strVal val="1+#ppt_h/2"/>
                                          </p:val>
                                        </p:tav>
                                        <p:tav tm="100000">
                                          <p:val>
                                            <p:strVal val="#ppt_y"/>
                                          </p:val>
                                        </p:tav>
                                      </p:tavLst>
                                    </p:anim>
                                  </p:childTnLst>
                                </p:cTn>
                              </p:par>
                              <p:par>
                                <p:cTn id="113" nodeType="withEffect" fill="hold" presetClass="entr" presetID="2" presetSubtype="4">
                                  <p:stCondLst>
                                    <p:cond delay="0"/>
                                  </p:stCondLst>
                                  <p:childTnLst>
                                    <p:set>
                                      <p:cBhvr>
                                        <p:cTn id="114" dur="1" fill="hold">
                                          <p:stCondLst>
                                            <p:cond delay="0"/>
                                          </p:stCondLst>
                                        </p:cTn>
                                        <p:tgtEl>
                                          <p:spTgt spid="91"/>
                                        </p:tgtEl>
                                        <p:attrNameLst>
                                          <p:attrName>style.visibility</p:attrName>
                                        </p:attrNameLst>
                                      </p:cBhvr>
                                      <p:to>
                                        <p:strVal val="visible"/>
                                      </p:to>
                                    </p:set>
                                    <p:anim calcmode="lin" valueType="num">
                                      <p:cBhvr additive="repl">
                                        <p:cTn id="115" dur="500" fill="hold"/>
                                        <p:tgtEl>
                                          <p:spTgt spid="91"/>
                                        </p:tgtEl>
                                        <p:attrNameLst>
                                          <p:attrName>ppt_x</p:attrName>
                                        </p:attrNameLst>
                                      </p:cBhvr>
                                      <p:tavLst>
                                        <p:tav tm="0">
                                          <p:val>
                                            <p:strVal val="#ppt_x"/>
                                          </p:val>
                                        </p:tav>
                                        <p:tav tm="100000">
                                          <p:val>
                                            <p:strVal val="#ppt_x"/>
                                          </p:val>
                                        </p:tav>
                                      </p:tavLst>
                                    </p:anim>
                                    <p:anim calcmode="lin" valueType="num">
                                      <p:cBhvr additive="repl">
                                        <p:cTn id="116"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nodeType="clickEffect" fill="hold" presetClass="entr" presetID="2" presetSubtype="4">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additive="repl">
                                        <p:cTn id="121" dur="500" fill="hold"/>
                                        <p:tgtEl>
                                          <p:spTgt spid="112"/>
                                        </p:tgtEl>
                                        <p:attrNameLst>
                                          <p:attrName>ppt_x</p:attrName>
                                        </p:attrNameLst>
                                      </p:cBhvr>
                                      <p:tavLst>
                                        <p:tav tm="0">
                                          <p:val>
                                            <p:strVal val="#ppt_x"/>
                                          </p:val>
                                        </p:tav>
                                        <p:tav tm="100000">
                                          <p:val>
                                            <p:strVal val="#ppt_x"/>
                                          </p:val>
                                        </p:tav>
                                      </p:tavLst>
                                    </p:anim>
                                    <p:anim calcmode="lin" valueType="num">
                                      <p:cBhvr additive="repl">
                                        <p:cTn id="122"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nodeType="clickEffect" fill="hold" presetClass="entr" presetID="2" presetSubtype="4">
                                  <p:stCondLst>
                                    <p:cond delay="0"/>
                                  </p:stCondLst>
                                  <p:childTnLst>
                                    <p:set>
                                      <p:cBhvr>
                                        <p:cTn id="126" dur="1" fill="hold">
                                          <p:stCondLst>
                                            <p:cond delay="0"/>
                                          </p:stCondLst>
                                        </p:cTn>
                                        <p:tgtEl>
                                          <p:spTgt spid="113"/>
                                        </p:tgtEl>
                                        <p:attrNameLst>
                                          <p:attrName>style.visibility</p:attrName>
                                        </p:attrNameLst>
                                      </p:cBhvr>
                                      <p:to>
                                        <p:strVal val="visible"/>
                                      </p:to>
                                    </p:set>
                                    <p:anim calcmode="lin" valueType="num">
                                      <p:cBhvr additive="repl">
                                        <p:cTn id="127" dur="500" fill="hold"/>
                                        <p:tgtEl>
                                          <p:spTgt spid="113"/>
                                        </p:tgtEl>
                                        <p:attrNameLst>
                                          <p:attrName>ppt_x</p:attrName>
                                        </p:attrNameLst>
                                      </p:cBhvr>
                                      <p:tavLst>
                                        <p:tav tm="0">
                                          <p:val>
                                            <p:strVal val="#ppt_x"/>
                                          </p:val>
                                        </p:tav>
                                        <p:tav tm="100000">
                                          <p:val>
                                            <p:strVal val="#ppt_x"/>
                                          </p:val>
                                        </p:tav>
                                      </p:tavLst>
                                    </p:anim>
                                    <p:anim calcmode="lin" valueType="num">
                                      <p:cBhvr additive="repl">
                                        <p:cTn id="128" dur="500" fill="hold"/>
                                        <p:tgtEl>
                                          <p:spTgt spid="113"/>
                                        </p:tgtEl>
                                        <p:attrNameLst>
                                          <p:attrName>ppt_y</p:attrName>
                                        </p:attrNameLst>
                                      </p:cBhvr>
                                      <p:tavLst>
                                        <p:tav tm="0">
                                          <p:val>
                                            <p:strVal val="1+#ppt_h/2"/>
                                          </p:val>
                                        </p:tav>
                                        <p:tav tm="100000">
                                          <p:val>
                                            <p:strVal val="#ppt_y"/>
                                          </p:val>
                                        </p:tav>
                                      </p:tavLst>
                                    </p:anim>
                                  </p:childTnLst>
                                </p:cTn>
                              </p:par>
                              <p:par>
                                <p:cTn id="129" nodeType="withEffect" fill="hold" presetClass="entr" presetID="2" presetSubtype="4">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repl">
                                        <p:cTn id="131" dur="500" fill="hold"/>
                                        <p:tgtEl>
                                          <p:spTgt spid="90"/>
                                        </p:tgtEl>
                                        <p:attrNameLst>
                                          <p:attrName>ppt_x</p:attrName>
                                        </p:attrNameLst>
                                      </p:cBhvr>
                                      <p:tavLst>
                                        <p:tav tm="0">
                                          <p:val>
                                            <p:strVal val="#ppt_x"/>
                                          </p:val>
                                        </p:tav>
                                        <p:tav tm="100000">
                                          <p:val>
                                            <p:strVal val="#ppt_x"/>
                                          </p:val>
                                        </p:tav>
                                      </p:tavLst>
                                    </p:anim>
                                    <p:anim calcmode="lin" valueType="num">
                                      <p:cBhvr additive="repl">
                                        <p:cTn id="132"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nodeType="clickEffect" fill="hold" presetClass="entr" presetID="2" presetSubtype="4">
                                  <p:stCondLst>
                                    <p:cond delay="0"/>
                                  </p:stCondLst>
                                  <p:childTnLst>
                                    <p:set>
                                      <p:cBhvr>
                                        <p:cTn id="136" dur="1" fill="hold">
                                          <p:stCondLst>
                                            <p:cond delay="0"/>
                                          </p:stCondLst>
                                        </p:cTn>
                                        <p:tgtEl>
                                          <p:spTgt spid="107"/>
                                        </p:tgtEl>
                                        <p:attrNameLst>
                                          <p:attrName>style.visibility</p:attrName>
                                        </p:attrNameLst>
                                      </p:cBhvr>
                                      <p:to>
                                        <p:strVal val="visible"/>
                                      </p:to>
                                    </p:set>
                                    <p:anim calcmode="lin" valueType="num">
                                      <p:cBhvr additive="repl">
                                        <p:cTn id="137" dur="500" fill="hold"/>
                                        <p:tgtEl>
                                          <p:spTgt spid="107"/>
                                        </p:tgtEl>
                                        <p:attrNameLst>
                                          <p:attrName>ppt_x</p:attrName>
                                        </p:attrNameLst>
                                      </p:cBhvr>
                                      <p:tavLst>
                                        <p:tav tm="0">
                                          <p:val>
                                            <p:strVal val="#ppt_x"/>
                                          </p:val>
                                        </p:tav>
                                        <p:tav tm="100000">
                                          <p:val>
                                            <p:strVal val="#ppt_x"/>
                                          </p:val>
                                        </p:tav>
                                      </p:tavLst>
                                    </p:anim>
                                    <p:anim calcmode="lin" valueType="num">
                                      <p:cBhvr additive="repl">
                                        <p:cTn id="138" dur="500" fill="hold"/>
                                        <p:tgtEl>
                                          <p:spTgt spid="107"/>
                                        </p:tgtEl>
                                        <p:attrNameLst>
                                          <p:attrName>ppt_y</p:attrName>
                                        </p:attrNameLst>
                                      </p:cBhvr>
                                      <p:tavLst>
                                        <p:tav tm="0">
                                          <p:val>
                                            <p:strVal val="1+#ppt_h/2"/>
                                          </p:val>
                                        </p:tav>
                                        <p:tav tm="100000">
                                          <p:val>
                                            <p:strVal val="#ppt_y"/>
                                          </p:val>
                                        </p:tav>
                                      </p:tavLst>
                                    </p:anim>
                                  </p:childTnLst>
                                </p:cTn>
                              </p:par>
                              <p:par>
                                <p:cTn id="139" nodeType="withEffect" fill="hold" presetClass="entr" presetID="2" presetSubtype="4">
                                  <p:stCondLst>
                                    <p:cond delay="0"/>
                                  </p:stCondLst>
                                  <p:childTnLst>
                                    <p:set>
                                      <p:cBhvr>
                                        <p:cTn id="140" dur="1" fill="hold">
                                          <p:stCondLst>
                                            <p:cond delay="0"/>
                                          </p:stCondLst>
                                        </p:cTn>
                                        <p:tgtEl>
                                          <p:spTgt spid="103"/>
                                        </p:tgtEl>
                                        <p:attrNameLst>
                                          <p:attrName>style.visibility</p:attrName>
                                        </p:attrNameLst>
                                      </p:cBhvr>
                                      <p:to>
                                        <p:strVal val="visible"/>
                                      </p:to>
                                    </p:set>
                                    <p:anim calcmode="lin" valueType="num">
                                      <p:cBhvr additive="repl">
                                        <p:cTn id="141" dur="500" fill="hold"/>
                                        <p:tgtEl>
                                          <p:spTgt spid="103"/>
                                        </p:tgtEl>
                                        <p:attrNameLst>
                                          <p:attrName>ppt_x</p:attrName>
                                        </p:attrNameLst>
                                      </p:cBhvr>
                                      <p:tavLst>
                                        <p:tav tm="0">
                                          <p:val>
                                            <p:strVal val="#ppt_x"/>
                                          </p:val>
                                        </p:tav>
                                        <p:tav tm="100000">
                                          <p:val>
                                            <p:strVal val="#ppt_x"/>
                                          </p:val>
                                        </p:tav>
                                      </p:tavLst>
                                    </p:anim>
                                    <p:anim calcmode="lin" valueType="num">
                                      <p:cBhvr additive="repl">
                                        <p:cTn id="142"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nodeType="clickEffect" fill="hold" presetClass="entr" presetID="2" presetSubtype="4">
                                  <p:stCondLst>
                                    <p:cond delay="0"/>
                                  </p:stCondLst>
                                  <p:childTnLst>
                                    <p:set>
                                      <p:cBhvr>
                                        <p:cTn id="146" dur="1" fill="hold">
                                          <p:stCondLst>
                                            <p:cond delay="0"/>
                                          </p:stCondLst>
                                        </p:cTn>
                                        <p:tgtEl>
                                          <p:spTgt spid="102"/>
                                        </p:tgtEl>
                                        <p:attrNameLst>
                                          <p:attrName>style.visibility</p:attrName>
                                        </p:attrNameLst>
                                      </p:cBhvr>
                                      <p:to>
                                        <p:strVal val="visible"/>
                                      </p:to>
                                    </p:set>
                                    <p:anim calcmode="lin" valueType="num">
                                      <p:cBhvr additive="repl">
                                        <p:cTn id="147" dur="500" fill="hold"/>
                                        <p:tgtEl>
                                          <p:spTgt spid="102"/>
                                        </p:tgtEl>
                                        <p:attrNameLst>
                                          <p:attrName>ppt_x</p:attrName>
                                        </p:attrNameLst>
                                      </p:cBhvr>
                                      <p:tavLst>
                                        <p:tav tm="0">
                                          <p:val>
                                            <p:strVal val="#ppt_x"/>
                                          </p:val>
                                        </p:tav>
                                        <p:tav tm="100000">
                                          <p:val>
                                            <p:strVal val="#ppt_x"/>
                                          </p:val>
                                        </p:tav>
                                      </p:tavLst>
                                    </p:anim>
                                    <p:anim calcmode="lin" valueType="num">
                                      <p:cBhvr additive="repl">
                                        <p:cTn id="148" dur="500" fill="hold"/>
                                        <p:tgtEl>
                                          <p:spTgt spid="102"/>
                                        </p:tgtEl>
                                        <p:attrNameLst>
                                          <p:attrName>ppt_y</p:attrName>
                                        </p:attrNameLst>
                                      </p:cBhvr>
                                      <p:tavLst>
                                        <p:tav tm="0">
                                          <p:val>
                                            <p:strVal val="1+#ppt_h/2"/>
                                          </p:val>
                                        </p:tav>
                                        <p:tav tm="100000">
                                          <p:val>
                                            <p:strVal val="#ppt_y"/>
                                          </p:val>
                                        </p:tav>
                                      </p:tavLst>
                                    </p:anim>
                                  </p:childTnLst>
                                </p:cTn>
                              </p:par>
                              <p:par>
                                <p:cTn id="149" nodeType="withEffect" fill="hold" presetClass="entr" presetID="2" presetSubtype="4">
                                  <p:stCondLst>
                                    <p:cond delay="0"/>
                                  </p:stCondLst>
                                  <p:childTnLst>
                                    <p:set>
                                      <p:cBhvr>
                                        <p:cTn id="150" dur="1" fill="hold">
                                          <p:stCondLst>
                                            <p:cond delay="0"/>
                                          </p:stCondLst>
                                        </p:cTn>
                                        <p:tgtEl>
                                          <p:spTgt spid="108"/>
                                        </p:tgtEl>
                                        <p:attrNameLst>
                                          <p:attrName>style.visibility</p:attrName>
                                        </p:attrNameLst>
                                      </p:cBhvr>
                                      <p:to>
                                        <p:strVal val="visible"/>
                                      </p:to>
                                    </p:set>
                                    <p:anim calcmode="lin" valueType="num">
                                      <p:cBhvr additive="repl">
                                        <p:cTn id="151" dur="500" fill="hold"/>
                                        <p:tgtEl>
                                          <p:spTgt spid="108"/>
                                        </p:tgtEl>
                                        <p:attrNameLst>
                                          <p:attrName>ppt_x</p:attrName>
                                        </p:attrNameLst>
                                      </p:cBhvr>
                                      <p:tavLst>
                                        <p:tav tm="0">
                                          <p:val>
                                            <p:strVal val="#ppt_x"/>
                                          </p:val>
                                        </p:tav>
                                        <p:tav tm="100000">
                                          <p:val>
                                            <p:strVal val="#ppt_x"/>
                                          </p:val>
                                        </p:tav>
                                      </p:tavLst>
                                    </p:anim>
                                    <p:anim calcmode="lin" valueType="num">
                                      <p:cBhvr additive="repl">
                                        <p:cTn id="152"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nodeType="clickEffect" fill="hold" presetClass="entr" presetID="2" presetSubtype="4">
                                  <p:stCondLst>
                                    <p:cond delay="0"/>
                                  </p:stCondLst>
                                  <p:childTnLst>
                                    <p:set>
                                      <p:cBhvr>
                                        <p:cTn id="156" dur="1" fill="hold">
                                          <p:stCondLst>
                                            <p:cond delay="0"/>
                                          </p:stCondLst>
                                        </p:cTn>
                                        <p:tgtEl>
                                          <p:spTgt spid="89"/>
                                        </p:tgtEl>
                                        <p:attrNameLst>
                                          <p:attrName>style.visibility</p:attrName>
                                        </p:attrNameLst>
                                      </p:cBhvr>
                                      <p:to>
                                        <p:strVal val="visible"/>
                                      </p:to>
                                    </p:set>
                                    <p:anim calcmode="lin" valueType="num">
                                      <p:cBhvr additive="repl">
                                        <p:cTn id="157" dur="500" fill="hold"/>
                                        <p:tgtEl>
                                          <p:spTgt spid="89"/>
                                        </p:tgtEl>
                                        <p:attrNameLst>
                                          <p:attrName>ppt_x</p:attrName>
                                        </p:attrNameLst>
                                      </p:cBhvr>
                                      <p:tavLst>
                                        <p:tav tm="0">
                                          <p:val>
                                            <p:strVal val="#ppt_x"/>
                                          </p:val>
                                        </p:tav>
                                        <p:tav tm="100000">
                                          <p:val>
                                            <p:strVal val="#ppt_x"/>
                                          </p:val>
                                        </p:tav>
                                      </p:tavLst>
                                    </p:anim>
                                    <p:anim calcmode="lin" valueType="num">
                                      <p:cBhvr additive="repl">
                                        <p:cTn id="158" dur="500" fill="hold"/>
                                        <p:tgtEl>
                                          <p:spTgt spid="89"/>
                                        </p:tgtEl>
                                        <p:attrNameLst>
                                          <p:attrName>ppt_y</p:attrName>
                                        </p:attrNameLst>
                                      </p:cBhvr>
                                      <p:tavLst>
                                        <p:tav tm="0">
                                          <p:val>
                                            <p:strVal val="1+#ppt_h/2"/>
                                          </p:val>
                                        </p:tav>
                                        <p:tav tm="100000">
                                          <p:val>
                                            <p:strVal val="#ppt_y"/>
                                          </p:val>
                                        </p:tav>
                                      </p:tavLst>
                                    </p:anim>
                                  </p:childTnLst>
                                </p:cTn>
                              </p:par>
                              <p:par>
                                <p:cTn id="159" nodeType="withEffect" fill="hold" presetClass="entr" presetID="2" presetSubtype="4">
                                  <p:stCondLst>
                                    <p:cond delay="0"/>
                                  </p:stCondLst>
                                  <p:childTnLst>
                                    <p:set>
                                      <p:cBhvr>
                                        <p:cTn id="160" dur="1" fill="hold">
                                          <p:stCondLst>
                                            <p:cond delay="0"/>
                                          </p:stCondLst>
                                        </p:cTn>
                                        <p:tgtEl>
                                          <p:spTgt spid="109"/>
                                        </p:tgtEl>
                                        <p:attrNameLst>
                                          <p:attrName>style.visibility</p:attrName>
                                        </p:attrNameLst>
                                      </p:cBhvr>
                                      <p:to>
                                        <p:strVal val="visible"/>
                                      </p:to>
                                    </p:set>
                                    <p:anim calcmode="lin" valueType="num">
                                      <p:cBhvr additive="repl">
                                        <p:cTn id="161" dur="500" fill="hold"/>
                                        <p:tgtEl>
                                          <p:spTgt spid="109"/>
                                        </p:tgtEl>
                                        <p:attrNameLst>
                                          <p:attrName>ppt_x</p:attrName>
                                        </p:attrNameLst>
                                      </p:cBhvr>
                                      <p:tavLst>
                                        <p:tav tm="0">
                                          <p:val>
                                            <p:strVal val="#ppt_x"/>
                                          </p:val>
                                        </p:tav>
                                        <p:tav tm="100000">
                                          <p:val>
                                            <p:strVal val="#ppt_x"/>
                                          </p:val>
                                        </p:tav>
                                      </p:tavLst>
                                    </p:anim>
                                    <p:anim calcmode="lin" valueType="num">
                                      <p:cBhvr additive="repl">
                                        <p:cTn id="162" dur="500" fill="hold"/>
                                        <p:tgtEl>
                                          <p:spTgt spid="109"/>
                                        </p:tgtEl>
                                        <p:attrNameLst>
                                          <p:attrName>ppt_y</p:attrName>
                                        </p:attrNameLst>
                                      </p:cBhvr>
                                      <p:tavLst>
                                        <p:tav tm="0">
                                          <p:val>
                                            <p:strVal val="1+#ppt_h/2"/>
                                          </p:val>
                                        </p:tav>
                                        <p:tav tm="100000">
                                          <p:val>
                                            <p:strVal val="#ppt_y"/>
                                          </p:val>
                                        </p:tav>
                                      </p:tavLst>
                                    </p:anim>
                                  </p:childTnLst>
                                </p:cTn>
                              </p:par>
                              <p:par>
                                <p:cTn id="163" nodeType="withEffect" fill="hold" presetClass="entr" presetID="2" presetSubtype="4">
                                  <p:stCondLst>
                                    <p:cond delay="0"/>
                                  </p:stCondLst>
                                  <p:childTnLst>
                                    <p:set>
                                      <p:cBhvr>
                                        <p:cTn id="164" dur="1" fill="hold">
                                          <p:stCondLst>
                                            <p:cond delay="0"/>
                                          </p:stCondLst>
                                        </p:cTn>
                                        <p:tgtEl>
                                          <p:spTgt spid="97"/>
                                        </p:tgtEl>
                                        <p:attrNameLst>
                                          <p:attrName>style.visibility</p:attrName>
                                        </p:attrNameLst>
                                      </p:cBhvr>
                                      <p:to>
                                        <p:strVal val="visible"/>
                                      </p:to>
                                    </p:set>
                                    <p:anim calcmode="lin" valueType="num">
                                      <p:cBhvr additive="repl">
                                        <p:cTn id="165" dur="500" fill="hold"/>
                                        <p:tgtEl>
                                          <p:spTgt spid="97"/>
                                        </p:tgtEl>
                                        <p:attrNameLst>
                                          <p:attrName>ppt_x</p:attrName>
                                        </p:attrNameLst>
                                      </p:cBhvr>
                                      <p:tavLst>
                                        <p:tav tm="0">
                                          <p:val>
                                            <p:strVal val="#ppt_x"/>
                                          </p:val>
                                        </p:tav>
                                        <p:tav tm="100000">
                                          <p:val>
                                            <p:strVal val="#ppt_x"/>
                                          </p:val>
                                        </p:tav>
                                      </p:tavLst>
                                    </p:anim>
                                    <p:anim calcmode="lin" valueType="num">
                                      <p:cBhvr additive="repl">
                                        <p:cTn id="166" dur="500" fill="hold"/>
                                        <p:tgtEl>
                                          <p:spTgt spid="97"/>
                                        </p:tgtEl>
                                        <p:attrNameLst>
                                          <p:attrName>ppt_y</p:attrName>
                                        </p:attrNameLst>
                                      </p:cBhvr>
                                      <p:tavLst>
                                        <p:tav tm="0">
                                          <p:val>
                                            <p:strVal val="1+#ppt_h/2"/>
                                          </p:val>
                                        </p:tav>
                                        <p:tav tm="100000">
                                          <p:val>
                                            <p:strVal val="#ppt_y"/>
                                          </p:val>
                                        </p:tav>
                                      </p:tavLst>
                                    </p:anim>
                                  </p:childTnLst>
                                </p:cTn>
                              </p:par>
                              <p:par>
                                <p:cTn id="167" nodeType="withEffect" fill="hold" presetClass="entr" presetID="2" presetSubtype="4">
                                  <p:stCondLst>
                                    <p:cond delay="0"/>
                                  </p:stCondLst>
                                  <p:childTnLst>
                                    <p:set>
                                      <p:cBhvr>
                                        <p:cTn id="168" dur="1" fill="hold">
                                          <p:stCondLst>
                                            <p:cond delay="0"/>
                                          </p:stCondLst>
                                        </p:cTn>
                                        <p:tgtEl>
                                          <p:spTgt spid="98"/>
                                        </p:tgtEl>
                                        <p:attrNameLst>
                                          <p:attrName>style.visibility</p:attrName>
                                        </p:attrNameLst>
                                      </p:cBhvr>
                                      <p:to>
                                        <p:strVal val="visible"/>
                                      </p:to>
                                    </p:set>
                                    <p:anim calcmode="lin" valueType="num">
                                      <p:cBhvr additive="repl">
                                        <p:cTn id="169" dur="500" fill="hold"/>
                                        <p:tgtEl>
                                          <p:spTgt spid="98"/>
                                        </p:tgtEl>
                                        <p:attrNameLst>
                                          <p:attrName>ppt_x</p:attrName>
                                        </p:attrNameLst>
                                      </p:cBhvr>
                                      <p:tavLst>
                                        <p:tav tm="0">
                                          <p:val>
                                            <p:strVal val="#ppt_x"/>
                                          </p:val>
                                        </p:tav>
                                        <p:tav tm="100000">
                                          <p:val>
                                            <p:strVal val="#ppt_x"/>
                                          </p:val>
                                        </p:tav>
                                      </p:tavLst>
                                    </p:anim>
                                    <p:anim calcmode="lin" valueType="num">
                                      <p:cBhvr additive="repl">
                                        <p:cTn id="170" dur="500" fill="hold"/>
                                        <p:tgtEl>
                                          <p:spTgt spid="98"/>
                                        </p:tgtEl>
                                        <p:attrNameLst>
                                          <p:attrName>ppt_y</p:attrName>
                                        </p:attrNameLst>
                                      </p:cBhvr>
                                      <p:tavLst>
                                        <p:tav tm="0">
                                          <p:val>
                                            <p:strVal val="1+#ppt_h/2"/>
                                          </p:val>
                                        </p:tav>
                                        <p:tav tm="100000">
                                          <p:val>
                                            <p:strVal val="#ppt_y"/>
                                          </p:val>
                                        </p:tav>
                                      </p:tavLst>
                                    </p:anim>
                                  </p:childTnLst>
                                </p:cTn>
                              </p:par>
                              <p:par>
                                <p:cTn id="171" nodeType="withEffect" fill="hold" presetClass="entr" presetID="2" presetSubtype="4">
                                  <p:stCondLst>
                                    <p:cond delay="0"/>
                                  </p:stCondLst>
                                  <p:childTnLst>
                                    <p:set>
                                      <p:cBhvr>
                                        <p:cTn id="172" dur="1" fill="hold">
                                          <p:stCondLst>
                                            <p:cond delay="0"/>
                                          </p:stCondLst>
                                        </p:cTn>
                                        <p:tgtEl>
                                          <p:spTgt spid="110"/>
                                        </p:tgtEl>
                                        <p:attrNameLst>
                                          <p:attrName>style.visibility</p:attrName>
                                        </p:attrNameLst>
                                      </p:cBhvr>
                                      <p:to>
                                        <p:strVal val="visible"/>
                                      </p:to>
                                    </p:set>
                                    <p:anim calcmode="lin" valueType="num">
                                      <p:cBhvr additive="repl">
                                        <p:cTn id="173" dur="500" fill="hold"/>
                                        <p:tgtEl>
                                          <p:spTgt spid="110"/>
                                        </p:tgtEl>
                                        <p:attrNameLst>
                                          <p:attrName>ppt_x</p:attrName>
                                        </p:attrNameLst>
                                      </p:cBhvr>
                                      <p:tavLst>
                                        <p:tav tm="0">
                                          <p:val>
                                            <p:strVal val="#ppt_x"/>
                                          </p:val>
                                        </p:tav>
                                        <p:tav tm="100000">
                                          <p:val>
                                            <p:strVal val="#ppt_x"/>
                                          </p:val>
                                        </p:tav>
                                      </p:tavLst>
                                    </p:anim>
                                    <p:anim calcmode="lin" valueType="num">
                                      <p:cBhvr additive="repl">
                                        <p:cTn id="174"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nodeType="clickEffect" fill="hold" presetClass="entr" presetID="2" presetSubtype="4">
                                  <p:stCondLst>
                                    <p:cond delay="0"/>
                                  </p:stCondLst>
                                  <p:childTnLst>
                                    <p:set>
                                      <p:cBhvr>
                                        <p:cTn id="178" dur="1" fill="hold">
                                          <p:stCondLst>
                                            <p:cond delay="0"/>
                                          </p:stCondLst>
                                        </p:cTn>
                                        <p:tgtEl>
                                          <p:spTgt spid="111"/>
                                        </p:tgtEl>
                                        <p:attrNameLst>
                                          <p:attrName>style.visibility</p:attrName>
                                        </p:attrNameLst>
                                      </p:cBhvr>
                                      <p:to>
                                        <p:strVal val="visible"/>
                                      </p:to>
                                    </p:set>
                                    <p:anim calcmode="lin" valueType="num">
                                      <p:cBhvr additive="repl">
                                        <p:cTn id="179" dur="500" fill="hold"/>
                                        <p:tgtEl>
                                          <p:spTgt spid="111"/>
                                        </p:tgtEl>
                                        <p:attrNameLst>
                                          <p:attrName>ppt_x</p:attrName>
                                        </p:attrNameLst>
                                      </p:cBhvr>
                                      <p:tavLst>
                                        <p:tav tm="0">
                                          <p:val>
                                            <p:strVal val="#ppt_x"/>
                                          </p:val>
                                        </p:tav>
                                        <p:tav tm="100000">
                                          <p:val>
                                            <p:strVal val="#ppt_x"/>
                                          </p:val>
                                        </p:tav>
                                      </p:tavLst>
                                    </p:anim>
                                    <p:anim calcmode="lin" valueType="num">
                                      <p:cBhvr additive="repl">
                                        <p:cTn id="180"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4" name="Picture 26" descr=""/>
          <p:cNvPicPr/>
          <p:nvPr/>
        </p:nvPicPr>
        <p:blipFill>
          <a:blip r:embed="rId1"/>
          <a:stretch/>
        </p:blipFill>
        <p:spPr>
          <a:xfrm>
            <a:off x="6090120" y="4479120"/>
            <a:ext cx="6101640" cy="2082240"/>
          </a:xfrm>
          <a:prstGeom prst="rect">
            <a:avLst/>
          </a:prstGeom>
          <a:noFill/>
          <a:ln w="0">
            <a:noFill/>
          </a:ln>
        </p:spPr>
      </p:pic>
      <p:pic>
        <p:nvPicPr>
          <p:cNvPr id="115" name="Picture 23" descr=""/>
          <p:cNvPicPr/>
          <p:nvPr/>
        </p:nvPicPr>
        <p:blipFill>
          <a:blip r:embed="rId2"/>
          <a:stretch/>
        </p:blipFill>
        <p:spPr>
          <a:xfrm>
            <a:off x="6095880" y="2538720"/>
            <a:ext cx="6095520" cy="1942200"/>
          </a:xfrm>
          <a:prstGeom prst="rect">
            <a:avLst/>
          </a:prstGeom>
          <a:noFill/>
          <a:ln w="0">
            <a:noFill/>
          </a:ln>
        </p:spPr>
      </p:pic>
      <p:pic>
        <p:nvPicPr>
          <p:cNvPr id="116" name="Picture 20" descr=""/>
          <p:cNvPicPr/>
          <p:nvPr/>
        </p:nvPicPr>
        <p:blipFill>
          <a:blip r:embed="rId3"/>
          <a:stretch/>
        </p:blipFill>
        <p:spPr>
          <a:xfrm>
            <a:off x="6094080" y="638640"/>
            <a:ext cx="6103080" cy="1895400"/>
          </a:xfrm>
          <a:prstGeom prst="rect">
            <a:avLst/>
          </a:prstGeom>
          <a:noFill/>
          <a:ln w="0">
            <a:noFill/>
          </a:ln>
        </p:spPr>
      </p:pic>
      <p:pic>
        <p:nvPicPr>
          <p:cNvPr id="117" name="Picture 17" descr=""/>
          <p:cNvPicPr/>
          <p:nvPr/>
        </p:nvPicPr>
        <p:blipFill>
          <a:blip r:embed="rId4"/>
          <a:stretch/>
        </p:blipFill>
        <p:spPr>
          <a:xfrm>
            <a:off x="0" y="4481280"/>
            <a:ext cx="6089760" cy="2082240"/>
          </a:xfrm>
          <a:prstGeom prst="rect">
            <a:avLst/>
          </a:prstGeom>
          <a:noFill/>
          <a:ln w="0">
            <a:noFill/>
          </a:ln>
        </p:spPr>
      </p:pic>
      <p:pic>
        <p:nvPicPr>
          <p:cNvPr id="118" name="Picture 13" descr=""/>
          <p:cNvPicPr/>
          <p:nvPr/>
        </p:nvPicPr>
        <p:blipFill>
          <a:blip r:embed="rId5"/>
          <a:stretch/>
        </p:blipFill>
        <p:spPr>
          <a:xfrm>
            <a:off x="0" y="2538720"/>
            <a:ext cx="6097680" cy="1942200"/>
          </a:xfrm>
          <a:prstGeom prst="rect">
            <a:avLst/>
          </a:prstGeom>
          <a:noFill/>
          <a:ln w="0">
            <a:noFill/>
          </a:ln>
        </p:spPr>
      </p:pic>
      <p:pic>
        <p:nvPicPr>
          <p:cNvPr id="119" name="Picture 9" descr=""/>
          <p:cNvPicPr/>
          <p:nvPr/>
        </p:nvPicPr>
        <p:blipFill>
          <a:blip r:embed="rId6"/>
          <a:stretch/>
        </p:blipFill>
        <p:spPr>
          <a:xfrm>
            <a:off x="-1800" y="642960"/>
            <a:ext cx="6093720" cy="1895400"/>
          </a:xfrm>
          <a:prstGeom prst="rect">
            <a:avLst/>
          </a:prstGeom>
          <a:noFill/>
          <a:ln w="0">
            <a:noFill/>
          </a:ln>
        </p:spPr>
      </p:pic>
      <p:pic>
        <p:nvPicPr>
          <p:cNvPr id="120" name="Picture 34" descr=""/>
          <p:cNvPicPr/>
          <p:nvPr/>
        </p:nvPicPr>
        <p:blipFill>
          <a:blip r:embed="rId7"/>
          <a:stretch/>
        </p:blipFill>
        <p:spPr>
          <a:xfrm>
            <a:off x="3698640" y="2045160"/>
            <a:ext cx="1723680" cy="228240"/>
          </a:xfrm>
          <a:prstGeom prst="rect">
            <a:avLst/>
          </a:prstGeom>
          <a:noFill/>
          <a:ln w="0">
            <a:noFill/>
          </a:ln>
        </p:spPr>
      </p:pic>
      <p:sp>
        <p:nvSpPr>
          <p:cNvPr id="121" name="PlaceHolder 1"/>
          <p:cNvSpPr>
            <a:spLocks noGrp="1"/>
          </p:cNvSpPr>
          <p:nvPr>
            <p:ph type="title"/>
          </p:nvPr>
        </p:nvSpPr>
        <p:spPr>
          <a:xfrm>
            <a:off x="0" y="-52560"/>
            <a:ext cx="12191760" cy="456840"/>
          </a:xfrm>
          <a:prstGeom prst="rect">
            <a:avLst/>
          </a:prstGeom>
          <a:noFill/>
          <a:ln w="0">
            <a:noFill/>
          </a:ln>
        </p:spPr>
        <p:txBody>
          <a:bodyPr numCol="1" spcCol="0" lIns="91440" rIns="91440" tIns="45720" bIns="45720" anchor="ctr">
            <a:noAutofit/>
          </a:bodyPr>
          <a:p>
            <a:pPr indent="0" algn="ctr">
              <a:lnSpc>
                <a:spcPct val="100000"/>
              </a:lnSpc>
              <a:buNone/>
            </a:pPr>
            <a:r>
              <a:rPr b="0" lang="en-US" sz="2800" strike="noStrike" u="none">
                <a:solidFill>
                  <a:schemeClr val="dk1"/>
                </a:solidFill>
                <a:effectLst/>
                <a:uFillTx/>
                <a:latin typeface="Times New Roman"/>
              </a:rPr>
              <a:t>Commodity Futures</a:t>
            </a:r>
            <a:endParaRPr b="0" lang="en-US" sz="2800" strike="noStrike" u="none">
              <a:solidFill>
                <a:schemeClr val="dk1"/>
              </a:solidFill>
              <a:effectLst/>
              <a:uFillTx/>
              <a:latin typeface="Times New Roman"/>
            </a:endParaRPr>
          </a:p>
        </p:txBody>
      </p:sp>
      <p:sp>
        <p:nvSpPr>
          <p:cNvPr id="122" name="PlaceHolder 2"/>
          <p:cNvSpPr>
            <a:spLocks noGrp="1"/>
          </p:cNvSpPr>
          <p:nvPr>
            <p:ph/>
          </p:nvPr>
        </p:nvSpPr>
        <p:spPr>
          <a:xfrm>
            <a:off x="0" y="344880"/>
            <a:ext cx="12191760" cy="304560"/>
          </a:xfrm>
          <a:prstGeom prst="rect">
            <a:avLst/>
          </a:prstGeom>
          <a:noFill/>
          <a:ln w="0">
            <a:noFill/>
          </a:ln>
        </p:spPr>
        <p:txBody>
          <a:bodyPr numCol="1" spcCol="0" lIns="91440" rIns="91440" tIns="45720" bIns="45720" anchor="t">
            <a:noAutofit/>
          </a:bodyPr>
          <a:p>
            <a:pPr indent="0" algn="ctr">
              <a:lnSpc>
                <a:spcPct val="100000"/>
              </a:lnSpc>
              <a:spcBef>
                <a:spcPts val="210"/>
              </a:spcBef>
              <a:buNone/>
              <a:tabLst>
                <a:tab algn="l" pos="0"/>
              </a:tabLst>
            </a:pPr>
            <a:r>
              <a:rPr b="0" lang="en-US" sz="1050" strike="noStrike" u="sng">
                <a:solidFill>
                  <a:srgbClr val="0070c0"/>
                </a:solidFill>
                <a:effectLst/>
                <a:uFillTx/>
                <a:latin typeface="Times New Roman"/>
                <a:hlinkClick r:id="rId8"/>
              </a:rPr>
              <a:t>https://www.marketwatch.com/investing/futures</a:t>
            </a:r>
            <a:endParaRPr b="0" lang="en-US" sz="1050" strike="noStrike" u="none">
              <a:solidFill>
                <a:schemeClr val="dk1"/>
              </a:solidFill>
              <a:effectLst/>
              <a:uFillTx/>
              <a:latin typeface="Times New Roman"/>
            </a:endParaRPr>
          </a:p>
        </p:txBody>
      </p:sp>
      <p:pic>
        <p:nvPicPr>
          <p:cNvPr id="123" name="Picture 37" descr=""/>
          <p:cNvPicPr/>
          <p:nvPr/>
        </p:nvPicPr>
        <p:blipFill>
          <a:blip r:embed="rId9"/>
          <a:stretch/>
        </p:blipFill>
        <p:spPr>
          <a:xfrm>
            <a:off x="10462320" y="6067440"/>
            <a:ext cx="914040" cy="228240"/>
          </a:xfrm>
          <a:prstGeom prst="rect">
            <a:avLst/>
          </a:prstGeom>
          <a:noFill/>
          <a:ln w="0">
            <a:noFill/>
          </a:ln>
        </p:spPr>
      </p:pic>
      <p:pic>
        <p:nvPicPr>
          <p:cNvPr id="124" name="Picture 11" descr=""/>
          <p:cNvPicPr/>
          <p:nvPr/>
        </p:nvPicPr>
        <p:blipFill>
          <a:blip r:embed="rId10"/>
          <a:stretch/>
        </p:blipFill>
        <p:spPr>
          <a:xfrm>
            <a:off x="3740400" y="6029280"/>
            <a:ext cx="856800" cy="264960"/>
          </a:xfrm>
          <a:prstGeom prst="rect">
            <a:avLst/>
          </a:prstGeom>
          <a:noFill/>
          <a:ln w="0">
            <a:noFill/>
          </a:ln>
        </p:spPr>
      </p:pic>
      <p:pic>
        <p:nvPicPr>
          <p:cNvPr id="125" name="Picture 39" descr=""/>
          <p:cNvPicPr/>
          <p:nvPr/>
        </p:nvPicPr>
        <p:blipFill>
          <a:blip r:embed="rId11"/>
          <a:stretch/>
        </p:blipFill>
        <p:spPr>
          <a:xfrm>
            <a:off x="10526760" y="2008440"/>
            <a:ext cx="571320" cy="264960"/>
          </a:xfrm>
          <a:prstGeom prst="rect">
            <a:avLst/>
          </a:prstGeom>
          <a:noFill/>
          <a:ln w="0">
            <a:noFill/>
          </a:ln>
        </p:spPr>
      </p:pic>
      <p:pic>
        <p:nvPicPr>
          <p:cNvPr id="126" name="Picture 43" descr=""/>
          <p:cNvPicPr/>
          <p:nvPr/>
        </p:nvPicPr>
        <p:blipFill>
          <a:blip r:embed="rId12"/>
          <a:stretch/>
        </p:blipFill>
        <p:spPr>
          <a:xfrm>
            <a:off x="10447920" y="4022640"/>
            <a:ext cx="1218960" cy="228240"/>
          </a:xfrm>
          <a:prstGeom prst="rect">
            <a:avLst/>
          </a:prstGeom>
          <a:noFill/>
          <a:ln w="0">
            <a:noFill/>
          </a:ln>
        </p:spPr>
      </p:pic>
      <p:sp>
        <p:nvSpPr>
          <p:cNvPr id="127" name="PlaceHolder 3"/>
          <p:cNvSpPr>
            <a:spLocks noGrp="1"/>
          </p:cNvSpPr>
          <p:nvPr>
            <p:ph type="dt" idx="43"/>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128" name="PlaceHolder 4"/>
          <p:cNvSpPr>
            <a:spLocks noGrp="1"/>
          </p:cNvSpPr>
          <p:nvPr>
            <p:ph type="ftr" idx="44"/>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sp>
        <p:nvSpPr>
          <p:cNvPr id="129" name="TextBox 6"/>
          <p:cNvSpPr/>
          <p:nvPr/>
        </p:nvSpPr>
        <p:spPr>
          <a:xfrm>
            <a:off x="10354320" y="276120"/>
            <a:ext cx="101304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chemeClr val="dk1"/>
                </a:solidFill>
                <a:effectLst/>
                <a:uFillTx/>
                <a:latin typeface="Times New Roman"/>
              </a:rPr>
              <a:t>06/30/2025</a:t>
            </a:r>
            <a:endParaRPr b="0" lang="en-US" sz="1400" strike="noStrike" u="none">
              <a:solidFill>
                <a:srgbClr val="000000"/>
              </a:solidFill>
              <a:effectLst/>
              <a:uFillTx/>
              <a:latin typeface="Arial"/>
            </a:endParaRPr>
          </a:p>
        </p:txBody>
      </p:sp>
      <p:pic>
        <p:nvPicPr>
          <p:cNvPr id="130" name="Picture 16" descr=""/>
          <p:cNvPicPr/>
          <p:nvPr/>
        </p:nvPicPr>
        <p:blipFill>
          <a:blip r:embed="rId13"/>
          <a:stretch/>
        </p:blipFill>
        <p:spPr>
          <a:xfrm>
            <a:off x="3698640" y="4022640"/>
            <a:ext cx="1514160" cy="228240"/>
          </a:xfrm>
          <a:prstGeom prst="rect">
            <a:avLst/>
          </a:prstGeom>
          <a:noFill/>
          <a:ln w="0">
            <a:noFill/>
          </a:ln>
        </p:spPr>
      </p:pic>
      <p:sp>
        <p:nvSpPr>
          <p:cNvPr id="6" name="PlaceHolder 5"/>
          <p:cNvSpPr>
            <a:spLocks noGrp="1"/>
          </p:cNvSpPr>
          <p:nvPr>
            <p:ph type="sldNum" idx="3"/>
          </p:nvPr>
        </p:nvSpPr>
        <p:spPr/>
        <p:txBody>
          <a:bodyPr/>
          <a:p>
            <a:fld id="{A6DE3224-93C5-4453-BC4C-BF26F968605B}" type="slidenum">
              <a:t>5</a:t>
            </a:fld>
          </a:p>
        </p:txBody>
      </p:sp>
    </p:spTree>
  </p:cSld>
  <mc:AlternateContent>
    <mc:Choice Requires="p14">
      <p:transition spd="slow" p14:dur="2000"/>
    </mc:Choice>
    <mc:Fallback>
      <p:transition spd="slow"/>
    </mc:Fallback>
  </mc:AlternateContent>
  <p:timing>
    <p:tnLst>
      <p:par>
        <p:cTn id="181" dur="indefinite" restart="never" nodeType="tmRoot">
          <p:childTnLst>
            <p:seq>
              <p:cTn id="182" dur="indefinite" nodeType="mainSeq">
                <p:childTnLst>
                  <p:par>
                    <p:cTn id="183" fill="hold">
                      <p:stCondLst>
                        <p:cond delay="indefinite"/>
                      </p:stCondLst>
                      <p:childTnLst>
                        <p:par>
                          <p:cTn id="184" fill="hold">
                            <p:stCondLst>
                              <p:cond delay="0"/>
                            </p:stCondLst>
                            <p:childTnLst>
                              <p:par>
                                <p:cTn id="185" nodeType="clickEffect" fill="hold" presetClass="entr" presetID="2" presetSubtype="4">
                                  <p:stCondLst>
                                    <p:cond delay="0"/>
                                  </p:stCondLst>
                                  <p:childTnLst>
                                    <p:set>
                                      <p:cBhvr>
                                        <p:cTn id="186" dur="1" fill="hold">
                                          <p:stCondLst>
                                            <p:cond delay="0"/>
                                          </p:stCondLst>
                                        </p:cTn>
                                        <p:tgtEl>
                                          <p:spTgt spid="120"/>
                                        </p:tgtEl>
                                        <p:attrNameLst>
                                          <p:attrName>style.visibility</p:attrName>
                                        </p:attrNameLst>
                                      </p:cBhvr>
                                      <p:to>
                                        <p:strVal val="visible"/>
                                      </p:to>
                                    </p:set>
                                    <p:anim calcmode="lin" valueType="num">
                                      <p:cBhvr additive="repl">
                                        <p:cTn id="187" dur="500" fill="hold"/>
                                        <p:tgtEl>
                                          <p:spTgt spid="120"/>
                                        </p:tgtEl>
                                        <p:attrNameLst>
                                          <p:attrName>ppt_x</p:attrName>
                                        </p:attrNameLst>
                                      </p:cBhvr>
                                      <p:tavLst>
                                        <p:tav tm="0">
                                          <p:val>
                                            <p:strVal val="#ppt_x"/>
                                          </p:val>
                                        </p:tav>
                                        <p:tav tm="100000">
                                          <p:val>
                                            <p:strVal val="#ppt_x"/>
                                          </p:val>
                                        </p:tav>
                                      </p:tavLst>
                                    </p:anim>
                                    <p:anim calcmode="lin" valueType="num">
                                      <p:cBhvr additive="repl">
                                        <p:cTn id="188"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nodeType="clickEffect" fill="hold" presetClass="entr" presetID="2" presetSubtype="4">
                                  <p:stCondLst>
                                    <p:cond delay="0"/>
                                  </p:stCondLst>
                                  <p:childTnLst>
                                    <p:set>
                                      <p:cBhvr>
                                        <p:cTn id="192" dur="1" fill="hold">
                                          <p:stCondLst>
                                            <p:cond delay="0"/>
                                          </p:stCondLst>
                                        </p:cTn>
                                        <p:tgtEl>
                                          <p:spTgt spid="130"/>
                                        </p:tgtEl>
                                        <p:attrNameLst>
                                          <p:attrName>style.visibility</p:attrName>
                                        </p:attrNameLst>
                                      </p:cBhvr>
                                      <p:to>
                                        <p:strVal val="visible"/>
                                      </p:to>
                                    </p:set>
                                    <p:anim calcmode="lin" valueType="num">
                                      <p:cBhvr additive="repl">
                                        <p:cTn id="193" dur="500" fill="hold"/>
                                        <p:tgtEl>
                                          <p:spTgt spid="130"/>
                                        </p:tgtEl>
                                        <p:attrNameLst>
                                          <p:attrName>ppt_x</p:attrName>
                                        </p:attrNameLst>
                                      </p:cBhvr>
                                      <p:tavLst>
                                        <p:tav tm="0">
                                          <p:val>
                                            <p:strVal val="#ppt_x"/>
                                          </p:val>
                                        </p:tav>
                                        <p:tav tm="100000">
                                          <p:val>
                                            <p:strVal val="#ppt_x"/>
                                          </p:val>
                                        </p:tav>
                                      </p:tavLst>
                                    </p:anim>
                                    <p:anim calcmode="lin" valueType="num">
                                      <p:cBhvr additive="repl">
                                        <p:cTn id="194"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nodeType="clickEffect" fill="hold" presetClass="entr" presetID="2" presetSubtype="4">
                                  <p:stCondLst>
                                    <p:cond delay="0"/>
                                  </p:stCondLst>
                                  <p:childTnLst>
                                    <p:set>
                                      <p:cBhvr>
                                        <p:cTn id="198" dur="1" fill="hold">
                                          <p:stCondLst>
                                            <p:cond delay="0"/>
                                          </p:stCondLst>
                                        </p:cTn>
                                        <p:tgtEl>
                                          <p:spTgt spid="124"/>
                                        </p:tgtEl>
                                        <p:attrNameLst>
                                          <p:attrName>style.visibility</p:attrName>
                                        </p:attrNameLst>
                                      </p:cBhvr>
                                      <p:to>
                                        <p:strVal val="visible"/>
                                      </p:to>
                                    </p:set>
                                    <p:anim calcmode="lin" valueType="num">
                                      <p:cBhvr additive="repl">
                                        <p:cTn id="199" dur="500" fill="hold"/>
                                        <p:tgtEl>
                                          <p:spTgt spid="124"/>
                                        </p:tgtEl>
                                        <p:attrNameLst>
                                          <p:attrName>ppt_x</p:attrName>
                                        </p:attrNameLst>
                                      </p:cBhvr>
                                      <p:tavLst>
                                        <p:tav tm="0">
                                          <p:val>
                                            <p:strVal val="#ppt_x"/>
                                          </p:val>
                                        </p:tav>
                                        <p:tav tm="100000">
                                          <p:val>
                                            <p:strVal val="#ppt_x"/>
                                          </p:val>
                                        </p:tav>
                                      </p:tavLst>
                                    </p:anim>
                                    <p:anim calcmode="lin" valueType="num">
                                      <p:cBhvr additive="repl">
                                        <p:cTn id="200"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nodeType="clickEffect" fill="hold" presetClass="entr" presetID="2" presetSubtype="4">
                                  <p:stCondLst>
                                    <p:cond delay="0"/>
                                  </p:stCondLst>
                                  <p:childTnLst>
                                    <p:set>
                                      <p:cBhvr>
                                        <p:cTn id="204" dur="1" fill="hold">
                                          <p:stCondLst>
                                            <p:cond delay="0"/>
                                          </p:stCondLst>
                                        </p:cTn>
                                        <p:tgtEl>
                                          <p:spTgt spid="125"/>
                                        </p:tgtEl>
                                        <p:attrNameLst>
                                          <p:attrName>style.visibility</p:attrName>
                                        </p:attrNameLst>
                                      </p:cBhvr>
                                      <p:to>
                                        <p:strVal val="visible"/>
                                      </p:to>
                                    </p:set>
                                    <p:anim calcmode="lin" valueType="num">
                                      <p:cBhvr additive="repl">
                                        <p:cTn id="205" dur="500" fill="hold"/>
                                        <p:tgtEl>
                                          <p:spTgt spid="125"/>
                                        </p:tgtEl>
                                        <p:attrNameLst>
                                          <p:attrName>ppt_x</p:attrName>
                                        </p:attrNameLst>
                                      </p:cBhvr>
                                      <p:tavLst>
                                        <p:tav tm="0">
                                          <p:val>
                                            <p:strVal val="#ppt_x"/>
                                          </p:val>
                                        </p:tav>
                                        <p:tav tm="100000">
                                          <p:val>
                                            <p:strVal val="#ppt_x"/>
                                          </p:val>
                                        </p:tav>
                                      </p:tavLst>
                                    </p:anim>
                                    <p:anim calcmode="lin" valueType="num">
                                      <p:cBhvr additive="repl">
                                        <p:cTn id="206"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nodeType="clickEffect" fill="hold" presetClass="entr" presetID="2" presetSubtype="4">
                                  <p:stCondLst>
                                    <p:cond delay="0"/>
                                  </p:stCondLst>
                                  <p:childTnLst>
                                    <p:set>
                                      <p:cBhvr>
                                        <p:cTn id="210" dur="1" fill="hold">
                                          <p:stCondLst>
                                            <p:cond delay="0"/>
                                          </p:stCondLst>
                                        </p:cTn>
                                        <p:tgtEl>
                                          <p:spTgt spid="126"/>
                                        </p:tgtEl>
                                        <p:attrNameLst>
                                          <p:attrName>style.visibility</p:attrName>
                                        </p:attrNameLst>
                                      </p:cBhvr>
                                      <p:to>
                                        <p:strVal val="visible"/>
                                      </p:to>
                                    </p:set>
                                    <p:anim calcmode="lin" valueType="num">
                                      <p:cBhvr additive="repl">
                                        <p:cTn id="211" dur="500" fill="hold"/>
                                        <p:tgtEl>
                                          <p:spTgt spid="126"/>
                                        </p:tgtEl>
                                        <p:attrNameLst>
                                          <p:attrName>ppt_x</p:attrName>
                                        </p:attrNameLst>
                                      </p:cBhvr>
                                      <p:tavLst>
                                        <p:tav tm="0">
                                          <p:val>
                                            <p:strVal val="#ppt_x"/>
                                          </p:val>
                                        </p:tav>
                                        <p:tav tm="100000">
                                          <p:val>
                                            <p:strVal val="#ppt_x"/>
                                          </p:val>
                                        </p:tav>
                                      </p:tavLst>
                                    </p:anim>
                                    <p:anim calcmode="lin" valueType="num">
                                      <p:cBhvr additive="repl">
                                        <p:cTn id="212"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nodeType="clickEffect" fill="hold" presetClass="entr" presetID="2" presetSubtype="4">
                                  <p:stCondLst>
                                    <p:cond delay="0"/>
                                  </p:stCondLst>
                                  <p:childTnLst>
                                    <p:set>
                                      <p:cBhvr>
                                        <p:cTn id="216" dur="1" fill="hold">
                                          <p:stCondLst>
                                            <p:cond delay="0"/>
                                          </p:stCondLst>
                                        </p:cTn>
                                        <p:tgtEl>
                                          <p:spTgt spid="123"/>
                                        </p:tgtEl>
                                        <p:attrNameLst>
                                          <p:attrName>style.visibility</p:attrName>
                                        </p:attrNameLst>
                                      </p:cBhvr>
                                      <p:to>
                                        <p:strVal val="visible"/>
                                      </p:to>
                                    </p:set>
                                    <p:anim calcmode="lin" valueType="num">
                                      <p:cBhvr additive="repl">
                                        <p:cTn id="217" dur="500" fill="hold"/>
                                        <p:tgtEl>
                                          <p:spTgt spid="123"/>
                                        </p:tgtEl>
                                        <p:attrNameLst>
                                          <p:attrName>ppt_x</p:attrName>
                                        </p:attrNameLst>
                                      </p:cBhvr>
                                      <p:tavLst>
                                        <p:tav tm="0">
                                          <p:val>
                                            <p:strVal val="#ppt_x"/>
                                          </p:val>
                                        </p:tav>
                                        <p:tav tm="100000">
                                          <p:val>
                                            <p:strVal val="#ppt_x"/>
                                          </p:val>
                                        </p:tav>
                                      </p:tavLst>
                                    </p:anim>
                                    <p:anim calcmode="lin" valueType="num">
                                      <p:cBhvr additive="repl">
                                        <p:cTn id="218"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1" name="Picture 45" descr=""/>
          <p:cNvPicPr/>
          <p:nvPr/>
        </p:nvPicPr>
        <p:blipFill>
          <a:blip r:embed="rId1"/>
          <a:stretch/>
        </p:blipFill>
        <p:spPr>
          <a:xfrm>
            <a:off x="0" y="648360"/>
            <a:ext cx="6087240" cy="3136320"/>
          </a:xfrm>
          <a:prstGeom prst="rect">
            <a:avLst/>
          </a:prstGeom>
          <a:noFill/>
          <a:ln w="0">
            <a:noFill/>
          </a:ln>
        </p:spPr>
      </p:pic>
      <p:pic>
        <p:nvPicPr>
          <p:cNvPr id="132" name="Picture 43" descr=""/>
          <p:cNvPicPr/>
          <p:nvPr/>
        </p:nvPicPr>
        <p:blipFill>
          <a:blip r:embed="rId2"/>
          <a:stretch/>
        </p:blipFill>
        <p:spPr>
          <a:xfrm>
            <a:off x="6093720" y="644400"/>
            <a:ext cx="6098400" cy="3143520"/>
          </a:xfrm>
          <a:prstGeom prst="rect">
            <a:avLst/>
          </a:prstGeom>
          <a:noFill/>
          <a:ln w="0">
            <a:noFill/>
          </a:ln>
        </p:spPr>
      </p:pic>
      <p:pic>
        <p:nvPicPr>
          <p:cNvPr id="133" name="Picture 39" descr=""/>
          <p:cNvPicPr/>
          <p:nvPr/>
        </p:nvPicPr>
        <p:blipFill>
          <a:blip r:embed="rId3"/>
          <a:stretch/>
        </p:blipFill>
        <p:spPr>
          <a:xfrm>
            <a:off x="6099480" y="3788640"/>
            <a:ext cx="6086520" cy="2766960"/>
          </a:xfrm>
          <a:prstGeom prst="rect">
            <a:avLst/>
          </a:prstGeom>
          <a:noFill/>
          <a:ln w="0">
            <a:noFill/>
          </a:ln>
        </p:spPr>
      </p:pic>
      <p:pic>
        <p:nvPicPr>
          <p:cNvPr id="134" name="Picture 26" descr=""/>
          <p:cNvPicPr/>
          <p:nvPr/>
        </p:nvPicPr>
        <p:blipFill>
          <a:blip r:embed="rId4"/>
          <a:stretch/>
        </p:blipFill>
        <p:spPr>
          <a:xfrm>
            <a:off x="-2880" y="3801240"/>
            <a:ext cx="6102000" cy="2754360"/>
          </a:xfrm>
          <a:prstGeom prst="rect">
            <a:avLst/>
          </a:prstGeom>
          <a:noFill/>
          <a:ln w="0">
            <a:noFill/>
          </a:ln>
        </p:spPr>
      </p:pic>
      <p:sp>
        <p:nvSpPr>
          <p:cNvPr id="135" name="TextBox 7"/>
          <p:cNvSpPr/>
          <p:nvPr/>
        </p:nvSpPr>
        <p:spPr>
          <a:xfrm>
            <a:off x="6328080" y="3290400"/>
            <a:ext cx="571320" cy="273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600" strike="noStrike" u="sng">
                <a:solidFill>
                  <a:srgbClr val="0070c0"/>
                </a:solidFill>
                <a:effectLst/>
                <a:uFillTx/>
                <a:latin typeface="Times New Roman"/>
                <a:hlinkClick r:id="rId5"/>
              </a:rPr>
              <a:t>CPIAUCNS</a:t>
            </a:r>
            <a:endParaRPr b="0" lang="en-US" sz="600" strike="noStrike" u="none">
              <a:solidFill>
                <a:srgbClr val="000000"/>
              </a:solidFill>
              <a:effectLst/>
              <a:uFillTx/>
              <a:latin typeface="Arial"/>
            </a:endParaRPr>
          </a:p>
          <a:p>
            <a:pPr>
              <a:lnSpc>
                <a:spcPct val="100000"/>
              </a:lnSpc>
            </a:pPr>
            <a:r>
              <a:rPr b="0" lang="en-US" sz="600" strike="noStrike" u="sng">
                <a:solidFill>
                  <a:srgbClr val="0070c0"/>
                </a:solidFill>
                <a:effectLst/>
                <a:uFillTx/>
                <a:latin typeface="Lucida Sans"/>
                <a:hlinkClick r:id="rId6"/>
              </a:rPr>
              <a:t>PCEPILFE</a:t>
            </a:r>
            <a:r>
              <a:rPr b="0" lang="en-US" sz="600" strike="noStrike" u="none">
                <a:solidFill>
                  <a:srgbClr val="0070c0"/>
                </a:solidFill>
                <a:effectLst/>
                <a:uFillTx/>
                <a:latin typeface="Lucida Sans"/>
              </a:rPr>
              <a:t>  </a:t>
            </a:r>
            <a:endParaRPr b="0" lang="en-US" sz="600" strike="noStrike" u="none">
              <a:solidFill>
                <a:srgbClr val="000000"/>
              </a:solidFill>
              <a:effectLst/>
              <a:uFillTx/>
              <a:latin typeface="Arial"/>
            </a:endParaRPr>
          </a:p>
        </p:txBody>
      </p:sp>
      <p:sp>
        <p:nvSpPr>
          <p:cNvPr id="136" name="PlaceHolder 1"/>
          <p:cNvSpPr>
            <a:spLocks noGrp="1"/>
          </p:cNvSpPr>
          <p:nvPr>
            <p:ph type="title"/>
          </p:nvPr>
        </p:nvSpPr>
        <p:spPr>
          <a:xfrm>
            <a:off x="0" y="0"/>
            <a:ext cx="12191760" cy="456840"/>
          </a:xfrm>
          <a:prstGeom prst="rect">
            <a:avLst/>
          </a:prstGeom>
          <a:noFill/>
          <a:ln w="0">
            <a:noFill/>
          </a:ln>
        </p:spPr>
        <p:txBody>
          <a:bodyPr numCol="1" spcCol="0" lIns="91440" rIns="91440" tIns="45720" bIns="45720" anchor="ctr">
            <a:noAutofit/>
          </a:bodyPr>
          <a:p>
            <a:pPr indent="0" algn="ctr">
              <a:lnSpc>
                <a:spcPct val="100000"/>
              </a:lnSpc>
              <a:buNone/>
            </a:pPr>
            <a:r>
              <a:rPr b="0" lang="en-US" sz="2800" strike="noStrike" u="none">
                <a:solidFill>
                  <a:schemeClr val="dk1"/>
                </a:solidFill>
                <a:effectLst/>
                <a:uFillTx/>
                <a:latin typeface="Times New Roman"/>
              </a:rPr>
              <a:t>Inflation – PPI, CPI, PCE</a:t>
            </a:r>
            <a:endParaRPr b="0" lang="en-US" sz="2800" strike="noStrike" u="none">
              <a:solidFill>
                <a:schemeClr val="dk1"/>
              </a:solidFill>
              <a:effectLst/>
              <a:uFillTx/>
              <a:latin typeface="Times New Roman"/>
            </a:endParaRPr>
          </a:p>
        </p:txBody>
      </p:sp>
      <p:sp>
        <p:nvSpPr>
          <p:cNvPr id="137" name="PlaceHolder 2"/>
          <p:cNvSpPr>
            <a:spLocks noGrp="1"/>
          </p:cNvSpPr>
          <p:nvPr>
            <p:ph type="dt" idx="45"/>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138" name="PlaceHolder 3"/>
          <p:cNvSpPr>
            <a:spLocks noGrp="1"/>
          </p:cNvSpPr>
          <p:nvPr>
            <p:ph type="ftr" idx="46"/>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sp>
        <p:nvSpPr>
          <p:cNvPr id="139" name="TextBox 17"/>
          <p:cNvSpPr/>
          <p:nvPr/>
        </p:nvSpPr>
        <p:spPr>
          <a:xfrm>
            <a:off x="10377000" y="253080"/>
            <a:ext cx="101304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chemeClr val="dk1"/>
                </a:solidFill>
                <a:effectLst/>
                <a:uFillTx/>
                <a:latin typeface="Times New Roman"/>
              </a:rPr>
              <a:t>06/29/2025</a:t>
            </a:r>
            <a:endParaRPr b="0" lang="en-US" sz="1400" strike="noStrike" u="none">
              <a:solidFill>
                <a:srgbClr val="000000"/>
              </a:solidFill>
              <a:effectLst/>
              <a:uFillTx/>
              <a:latin typeface="Arial"/>
            </a:endParaRPr>
          </a:p>
        </p:txBody>
      </p:sp>
      <p:sp>
        <p:nvSpPr>
          <p:cNvPr id="140" name="TextBox 20"/>
          <p:cNvSpPr/>
          <p:nvPr/>
        </p:nvSpPr>
        <p:spPr>
          <a:xfrm>
            <a:off x="5522400" y="3161880"/>
            <a:ext cx="58248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800" strike="noStrike" u="sng">
                <a:solidFill>
                  <a:srgbClr val="0070c0"/>
                </a:solidFill>
                <a:effectLst/>
                <a:uFillTx/>
                <a:latin typeface="Lucida Sans"/>
                <a:hlinkClick r:id="rId7"/>
              </a:rPr>
              <a:t>PPIFIS</a:t>
            </a:r>
            <a:endParaRPr b="0" lang="en-US" sz="800" strike="noStrike" u="none">
              <a:solidFill>
                <a:srgbClr val="000000"/>
              </a:solidFill>
              <a:effectLst/>
              <a:uFillTx/>
              <a:latin typeface="Arial"/>
            </a:endParaRPr>
          </a:p>
          <a:p>
            <a:pPr>
              <a:lnSpc>
                <a:spcPct val="100000"/>
              </a:lnSpc>
            </a:pPr>
            <a:r>
              <a:rPr b="0" lang="en-US" sz="800" strike="noStrike" u="sng">
                <a:solidFill>
                  <a:srgbClr val="0070c0"/>
                </a:solidFill>
                <a:effectLst/>
                <a:uFillTx/>
                <a:latin typeface="Lucida Sans"/>
                <a:hlinkClick r:id="rId8"/>
              </a:rPr>
              <a:t>IR</a:t>
            </a:r>
            <a:endParaRPr b="0" lang="en-US" sz="800" strike="noStrike" u="none">
              <a:solidFill>
                <a:srgbClr val="000000"/>
              </a:solidFill>
              <a:effectLst/>
              <a:uFillTx/>
              <a:latin typeface="Arial"/>
            </a:endParaRPr>
          </a:p>
          <a:p>
            <a:pPr>
              <a:lnSpc>
                <a:spcPct val="100000"/>
              </a:lnSpc>
            </a:pPr>
            <a:r>
              <a:rPr b="0" lang="en-US" sz="800" strike="noStrike" u="none">
                <a:solidFill>
                  <a:srgbClr val="0070c0"/>
                </a:solidFill>
                <a:effectLst/>
                <a:uFillTx/>
                <a:latin typeface="Lucida Sans"/>
              </a:rPr>
              <a:t>IQ</a:t>
            </a:r>
            <a:endParaRPr b="0" lang="en-US" sz="800" strike="noStrike" u="none">
              <a:solidFill>
                <a:srgbClr val="000000"/>
              </a:solidFill>
              <a:effectLst/>
              <a:uFillTx/>
              <a:latin typeface="Arial"/>
            </a:endParaRPr>
          </a:p>
        </p:txBody>
      </p:sp>
      <p:pic>
        <p:nvPicPr>
          <p:cNvPr id="141" name="Picture 13" descr=""/>
          <p:cNvPicPr/>
          <p:nvPr/>
        </p:nvPicPr>
        <p:blipFill>
          <a:blip r:embed="rId9"/>
          <a:stretch/>
        </p:blipFill>
        <p:spPr>
          <a:xfrm>
            <a:off x="3341880" y="801360"/>
            <a:ext cx="2614680" cy="418680"/>
          </a:xfrm>
          <a:prstGeom prst="rect">
            <a:avLst/>
          </a:prstGeom>
          <a:noFill/>
          <a:ln w="0">
            <a:noFill/>
          </a:ln>
        </p:spPr>
      </p:pic>
      <p:pic>
        <p:nvPicPr>
          <p:cNvPr id="142" name="Picture 11" descr="">
            <a:hlinkClick r:id="rId10"/>
          </p:cNvPr>
          <p:cNvPicPr/>
          <p:nvPr/>
        </p:nvPicPr>
        <p:blipFill>
          <a:blip r:embed="rId11"/>
          <a:stretch/>
        </p:blipFill>
        <p:spPr>
          <a:xfrm>
            <a:off x="8026560" y="3957120"/>
            <a:ext cx="2298240" cy="145440"/>
          </a:xfrm>
          <a:prstGeom prst="rect">
            <a:avLst/>
          </a:prstGeom>
          <a:noFill/>
          <a:ln w="0">
            <a:noFill/>
          </a:ln>
        </p:spPr>
      </p:pic>
      <p:pic>
        <p:nvPicPr>
          <p:cNvPr id="143" name="Picture 34" descr=""/>
          <p:cNvPicPr/>
          <p:nvPr/>
        </p:nvPicPr>
        <p:blipFill>
          <a:blip r:embed="rId12"/>
          <a:stretch/>
        </p:blipFill>
        <p:spPr>
          <a:xfrm>
            <a:off x="8152200" y="4212360"/>
            <a:ext cx="2076480" cy="161640"/>
          </a:xfrm>
          <a:prstGeom prst="rect">
            <a:avLst/>
          </a:prstGeom>
          <a:noFill/>
          <a:ln w="0">
            <a:noFill/>
          </a:ln>
        </p:spPr>
      </p:pic>
      <p:sp>
        <p:nvSpPr>
          <p:cNvPr id="144" name="TextBox 10"/>
          <p:cNvSpPr/>
          <p:nvPr/>
        </p:nvSpPr>
        <p:spPr>
          <a:xfrm>
            <a:off x="3706200" y="1607400"/>
            <a:ext cx="245700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rgbClr val="ff0000"/>
                </a:solidFill>
                <a:effectLst/>
                <a:uFillTx/>
                <a:latin typeface="Times New Roman"/>
              </a:rPr>
              <a:t>Waiting for the impact of tariffs</a:t>
            </a:r>
            <a:endParaRPr b="0" lang="en-US" sz="1400" strike="noStrike" u="none">
              <a:solidFill>
                <a:srgbClr val="000000"/>
              </a:solidFill>
              <a:effectLst/>
              <a:uFillTx/>
              <a:latin typeface="Arial"/>
            </a:endParaRPr>
          </a:p>
        </p:txBody>
      </p:sp>
      <p:sp>
        <p:nvSpPr>
          <p:cNvPr id="145" name="TextBox 22"/>
          <p:cNvSpPr/>
          <p:nvPr/>
        </p:nvSpPr>
        <p:spPr>
          <a:xfrm>
            <a:off x="9071280" y="5959800"/>
            <a:ext cx="311472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rgbClr val="ff0000"/>
                </a:solidFill>
                <a:effectLst/>
                <a:uFillTx/>
                <a:latin typeface="Times New Roman"/>
              </a:rPr>
              <a:t>Tariffs can and do squeeze supply chains</a:t>
            </a:r>
            <a:endParaRPr b="0" lang="en-US" sz="1400" strike="noStrike" u="none">
              <a:solidFill>
                <a:srgbClr val="000000"/>
              </a:solidFill>
              <a:effectLst/>
              <a:uFillTx/>
              <a:latin typeface="Arial"/>
            </a:endParaRPr>
          </a:p>
        </p:txBody>
      </p:sp>
      <p:sp>
        <p:nvSpPr>
          <p:cNvPr id="146" name="TextBox 14"/>
          <p:cNvSpPr/>
          <p:nvPr/>
        </p:nvSpPr>
        <p:spPr>
          <a:xfrm>
            <a:off x="9581040" y="1618560"/>
            <a:ext cx="246348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rgbClr val="ff0000"/>
                </a:solidFill>
                <a:effectLst/>
                <a:uFillTx/>
                <a:latin typeface="Times New Roman"/>
              </a:rPr>
              <a:t>Waiting for the impact of tariffs</a:t>
            </a:r>
            <a:endParaRPr b="0" lang="en-US" sz="1400" strike="noStrike" u="none">
              <a:solidFill>
                <a:srgbClr val="000000"/>
              </a:solidFill>
              <a:effectLst/>
              <a:uFillTx/>
              <a:latin typeface="Arial"/>
            </a:endParaRPr>
          </a:p>
        </p:txBody>
      </p:sp>
      <p:sp>
        <p:nvSpPr>
          <p:cNvPr id="147" name="TextBox 2"/>
          <p:cNvSpPr/>
          <p:nvPr/>
        </p:nvSpPr>
        <p:spPr>
          <a:xfrm>
            <a:off x="2353320" y="4268520"/>
            <a:ext cx="3459960" cy="5173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rgbClr val="ff0000"/>
                </a:solidFill>
                <a:effectLst/>
                <a:uFillTx/>
                <a:latin typeface="Times New Roman"/>
              </a:rPr>
              <a:t>Inflation expectation spiking up to 1981 level</a:t>
            </a:r>
            <a:endParaRPr b="0" lang="en-US" sz="1400" strike="noStrike" u="none">
              <a:solidFill>
                <a:srgbClr val="000000"/>
              </a:solidFill>
              <a:effectLst/>
              <a:uFillTx/>
              <a:latin typeface="Arial"/>
            </a:endParaRPr>
          </a:p>
          <a:p>
            <a:pPr>
              <a:lnSpc>
                <a:spcPct val="100000"/>
              </a:lnSpc>
            </a:pPr>
            <a:r>
              <a:rPr b="0" lang="en-US" sz="1400" strike="noStrike" u="none">
                <a:solidFill>
                  <a:srgbClr val="ff0000"/>
                </a:solidFill>
                <a:effectLst/>
                <a:uFillTx/>
                <a:latin typeface="Times New Roman"/>
              </a:rPr>
              <a:t>June plummeted to 5%</a:t>
            </a:r>
            <a:endParaRPr b="0" lang="en-US" sz="1400" strike="noStrike" u="none">
              <a:solidFill>
                <a:srgbClr val="000000"/>
              </a:solidFill>
              <a:effectLst/>
              <a:uFillTx/>
              <a:latin typeface="Arial"/>
            </a:endParaRPr>
          </a:p>
        </p:txBody>
      </p:sp>
      <p:pic>
        <p:nvPicPr>
          <p:cNvPr id="148" name="Picture 31" descr=""/>
          <p:cNvPicPr/>
          <p:nvPr/>
        </p:nvPicPr>
        <p:blipFill>
          <a:blip r:embed="rId13"/>
          <a:stretch/>
        </p:blipFill>
        <p:spPr>
          <a:xfrm>
            <a:off x="257040" y="3979080"/>
            <a:ext cx="4225680" cy="246600"/>
          </a:xfrm>
          <a:prstGeom prst="rect">
            <a:avLst/>
          </a:prstGeom>
          <a:noFill/>
          <a:ln w="0">
            <a:noFill/>
          </a:ln>
        </p:spPr>
      </p:pic>
      <p:sp>
        <p:nvSpPr>
          <p:cNvPr id="149" name="TextBox 32"/>
          <p:cNvSpPr/>
          <p:nvPr/>
        </p:nvSpPr>
        <p:spPr>
          <a:xfrm>
            <a:off x="5241600" y="6053040"/>
            <a:ext cx="571320" cy="273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600" strike="noStrike" u="sng">
                <a:solidFill>
                  <a:srgbClr val="0070c0"/>
                </a:solidFill>
                <a:effectLst/>
                <a:uFillTx/>
                <a:latin typeface="Times New Roman"/>
                <a:hlinkClick r:id="rId14"/>
              </a:rPr>
              <a:t>MICH</a:t>
            </a:r>
            <a:endParaRPr b="0" lang="en-US" sz="600" strike="noStrike" u="none">
              <a:solidFill>
                <a:srgbClr val="000000"/>
              </a:solidFill>
              <a:effectLst/>
              <a:uFillTx/>
              <a:latin typeface="Arial"/>
            </a:endParaRPr>
          </a:p>
          <a:p>
            <a:pPr>
              <a:lnSpc>
                <a:spcPct val="100000"/>
              </a:lnSpc>
            </a:pPr>
            <a:r>
              <a:rPr b="0" lang="en-US" sz="600" strike="noStrike" u="sng">
                <a:solidFill>
                  <a:srgbClr val="0070c0"/>
                </a:solidFill>
                <a:effectLst/>
                <a:uFillTx/>
                <a:latin typeface="Times New Roman"/>
                <a:hlinkClick r:id="rId15"/>
              </a:rPr>
              <a:t>CPIAUCNS</a:t>
            </a:r>
            <a:endParaRPr b="0" lang="en-US" sz="600" strike="noStrike" u="none">
              <a:solidFill>
                <a:srgbClr val="000000"/>
              </a:solidFill>
              <a:effectLst/>
              <a:uFillTx/>
              <a:latin typeface="Arial"/>
            </a:endParaRPr>
          </a:p>
        </p:txBody>
      </p:sp>
      <p:pic>
        <p:nvPicPr>
          <p:cNvPr id="150" name="Picture 35" descr=""/>
          <p:cNvPicPr/>
          <p:nvPr/>
        </p:nvPicPr>
        <p:blipFill>
          <a:blip r:embed="rId16"/>
          <a:stretch/>
        </p:blipFill>
        <p:spPr>
          <a:xfrm>
            <a:off x="8530560" y="4471920"/>
            <a:ext cx="1285560" cy="142560"/>
          </a:xfrm>
          <a:prstGeom prst="rect">
            <a:avLst/>
          </a:prstGeom>
          <a:noFill/>
          <a:ln w="0">
            <a:noFill/>
          </a:ln>
        </p:spPr>
      </p:pic>
      <p:cxnSp>
        <p:nvCxnSpPr>
          <p:cNvPr id="151" name="Straight Arrow Connector 37"/>
          <p:cNvCxnSpPr/>
          <p:nvPr/>
        </p:nvCxnSpPr>
        <p:spPr>
          <a:xfrm>
            <a:off x="5858280" y="4094640"/>
            <a:ext cx="360" cy="639360"/>
          </a:xfrm>
          <a:prstGeom prst="straightConnector1">
            <a:avLst/>
          </a:prstGeom>
          <a:ln w="9525">
            <a:solidFill>
              <a:srgbClr val="7030a0"/>
            </a:solidFill>
            <a:round/>
            <a:tailEnd len="med" type="triangle" w="med"/>
          </a:ln>
        </p:spPr>
      </p:cxnSp>
      <p:pic>
        <p:nvPicPr>
          <p:cNvPr id="152" name="Picture 41" descr=""/>
          <p:cNvPicPr/>
          <p:nvPr/>
        </p:nvPicPr>
        <p:blipFill>
          <a:blip r:embed="rId17"/>
          <a:stretch/>
        </p:blipFill>
        <p:spPr>
          <a:xfrm>
            <a:off x="8076240" y="825120"/>
            <a:ext cx="4011480" cy="235800"/>
          </a:xfrm>
          <a:prstGeom prst="rect">
            <a:avLst/>
          </a:prstGeom>
          <a:noFill/>
          <a:ln w="0">
            <a:noFill/>
          </a:ln>
        </p:spPr>
      </p:pic>
      <p:sp>
        <p:nvSpPr>
          <p:cNvPr id="5" name="PlaceHolder 4"/>
          <p:cNvSpPr>
            <a:spLocks noGrp="1"/>
          </p:cNvSpPr>
          <p:nvPr>
            <p:ph type="sldNum" idx="3"/>
          </p:nvPr>
        </p:nvSpPr>
        <p:spPr/>
        <p:txBody>
          <a:bodyPr/>
          <a:p>
            <a:fld id="{DFE0C45E-F7AC-4FBA-ADAD-442B0635871C}" type="slidenum">
              <a:t>6</a:t>
            </a:fld>
          </a:p>
        </p:txBody>
      </p:sp>
    </p:spTree>
  </p:cSld>
  <mc:AlternateContent>
    <mc:Choice Requires="p14">
      <p:transition spd="slow" p14:dur="2000"/>
    </mc:Choice>
    <mc:Fallback>
      <p:transition spd="slow"/>
    </mc:Fallback>
  </mc:AlternateContent>
  <p:timing>
    <p:tnLst>
      <p:par>
        <p:cTn id="219" dur="indefinite" restart="never" nodeType="tmRoot">
          <p:childTnLst>
            <p:seq>
              <p:cTn id="220" dur="indefinite" nodeType="mainSeq">
                <p:childTnLst>
                  <p:par>
                    <p:cTn id="221" fill="hold">
                      <p:stCondLst>
                        <p:cond delay="indefinite"/>
                      </p:stCondLst>
                      <p:childTnLst>
                        <p:par>
                          <p:cTn id="222" fill="hold">
                            <p:stCondLst>
                              <p:cond delay="0"/>
                            </p:stCondLst>
                            <p:childTnLst>
                              <p:par>
                                <p:cTn id="223" nodeType="clickEffect" fill="hold" presetClass="entr" presetID="2" presetSubtype="4">
                                  <p:stCondLst>
                                    <p:cond delay="0"/>
                                  </p:stCondLst>
                                  <p:childTnLst>
                                    <p:set>
                                      <p:cBhvr>
                                        <p:cTn id="224" dur="1" fill="hold">
                                          <p:stCondLst>
                                            <p:cond delay="0"/>
                                          </p:stCondLst>
                                        </p:cTn>
                                        <p:tgtEl>
                                          <p:spTgt spid="141"/>
                                        </p:tgtEl>
                                        <p:attrNameLst>
                                          <p:attrName>style.visibility</p:attrName>
                                        </p:attrNameLst>
                                      </p:cBhvr>
                                      <p:to>
                                        <p:strVal val="visible"/>
                                      </p:to>
                                    </p:set>
                                    <p:anim calcmode="lin" valueType="num">
                                      <p:cBhvr additive="repl">
                                        <p:cTn id="225" dur="500" fill="hold"/>
                                        <p:tgtEl>
                                          <p:spTgt spid="141"/>
                                        </p:tgtEl>
                                        <p:attrNameLst>
                                          <p:attrName>ppt_x</p:attrName>
                                        </p:attrNameLst>
                                      </p:cBhvr>
                                      <p:tavLst>
                                        <p:tav tm="0">
                                          <p:val>
                                            <p:strVal val="#ppt_x"/>
                                          </p:val>
                                        </p:tav>
                                        <p:tav tm="100000">
                                          <p:val>
                                            <p:strVal val="#ppt_x"/>
                                          </p:val>
                                        </p:tav>
                                      </p:tavLst>
                                    </p:anim>
                                    <p:anim calcmode="lin" valueType="num">
                                      <p:cBhvr additive="repl">
                                        <p:cTn id="226" dur="500" fill="hold"/>
                                        <p:tgtEl>
                                          <p:spTgt spid="141"/>
                                        </p:tgtEl>
                                        <p:attrNameLst>
                                          <p:attrName>ppt_y</p:attrName>
                                        </p:attrNameLst>
                                      </p:cBhvr>
                                      <p:tavLst>
                                        <p:tav tm="0">
                                          <p:val>
                                            <p:strVal val="1+#ppt_h/2"/>
                                          </p:val>
                                        </p:tav>
                                        <p:tav tm="100000">
                                          <p:val>
                                            <p:strVal val="#ppt_y"/>
                                          </p:val>
                                        </p:tav>
                                      </p:tavLst>
                                    </p:anim>
                                  </p:childTnLst>
                                </p:cTn>
                              </p:par>
                              <p:par>
                                <p:cTn id="227" nodeType="withEffect" fill="hold" presetClass="entr" presetID="2" presetSubtype="4">
                                  <p:stCondLst>
                                    <p:cond delay="0"/>
                                  </p:stCondLst>
                                  <p:childTnLst>
                                    <p:set>
                                      <p:cBhvr>
                                        <p:cTn id="228" dur="1" fill="hold">
                                          <p:stCondLst>
                                            <p:cond delay="0"/>
                                          </p:stCondLst>
                                        </p:cTn>
                                        <p:tgtEl>
                                          <p:spTgt spid="131"/>
                                        </p:tgtEl>
                                        <p:attrNameLst>
                                          <p:attrName>style.visibility</p:attrName>
                                        </p:attrNameLst>
                                      </p:cBhvr>
                                      <p:to>
                                        <p:strVal val="visible"/>
                                      </p:to>
                                    </p:set>
                                    <p:anim calcmode="lin" valueType="num">
                                      <p:cBhvr additive="repl">
                                        <p:cTn id="229" dur="500" fill="hold"/>
                                        <p:tgtEl>
                                          <p:spTgt spid="131"/>
                                        </p:tgtEl>
                                        <p:attrNameLst>
                                          <p:attrName>ppt_x</p:attrName>
                                        </p:attrNameLst>
                                      </p:cBhvr>
                                      <p:tavLst>
                                        <p:tav tm="0">
                                          <p:val>
                                            <p:strVal val="#ppt_x"/>
                                          </p:val>
                                        </p:tav>
                                        <p:tav tm="100000">
                                          <p:val>
                                            <p:strVal val="#ppt_x"/>
                                          </p:val>
                                        </p:tav>
                                      </p:tavLst>
                                    </p:anim>
                                    <p:anim calcmode="lin" valueType="num">
                                      <p:cBhvr additive="repl">
                                        <p:cTn id="230" dur="500" fill="hold"/>
                                        <p:tgtEl>
                                          <p:spTgt spid="131"/>
                                        </p:tgtEl>
                                        <p:attrNameLst>
                                          <p:attrName>ppt_y</p:attrName>
                                        </p:attrNameLst>
                                      </p:cBhvr>
                                      <p:tavLst>
                                        <p:tav tm="0">
                                          <p:val>
                                            <p:strVal val="1+#ppt_h/2"/>
                                          </p:val>
                                        </p:tav>
                                        <p:tav tm="100000">
                                          <p:val>
                                            <p:strVal val="#ppt_y"/>
                                          </p:val>
                                        </p:tav>
                                      </p:tavLst>
                                    </p:anim>
                                  </p:childTnLst>
                                </p:cTn>
                              </p:par>
                              <p:par>
                                <p:cTn id="231" nodeType="withEffect" fill="hold" presetClass="entr" presetID="2" presetSubtype="4">
                                  <p:stCondLst>
                                    <p:cond delay="0"/>
                                  </p:stCondLst>
                                  <p:childTnLst>
                                    <p:set>
                                      <p:cBhvr>
                                        <p:cTn id="232" dur="1" fill="hold">
                                          <p:stCondLst>
                                            <p:cond delay="0"/>
                                          </p:stCondLst>
                                        </p:cTn>
                                        <p:tgtEl>
                                          <p:spTgt spid="140"/>
                                        </p:tgtEl>
                                        <p:attrNameLst>
                                          <p:attrName>style.visibility</p:attrName>
                                        </p:attrNameLst>
                                      </p:cBhvr>
                                      <p:to>
                                        <p:strVal val="visible"/>
                                      </p:to>
                                    </p:set>
                                    <p:anim calcmode="lin" valueType="num">
                                      <p:cBhvr additive="repl">
                                        <p:cTn id="233" dur="500" fill="hold"/>
                                        <p:tgtEl>
                                          <p:spTgt spid="140"/>
                                        </p:tgtEl>
                                        <p:attrNameLst>
                                          <p:attrName>ppt_x</p:attrName>
                                        </p:attrNameLst>
                                      </p:cBhvr>
                                      <p:tavLst>
                                        <p:tav tm="0">
                                          <p:val>
                                            <p:strVal val="#ppt_x"/>
                                          </p:val>
                                        </p:tav>
                                        <p:tav tm="100000">
                                          <p:val>
                                            <p:strVal val="#ppt_x"/>
                                          </p:val>
                                        </p:tav>
                                      </p:tavLst>
                                    </p:anim>
                                    <p:anim calcmode="lin" valueType="num">
                                      <p:cBhvr additive="repl">
                                        <p:cTn id="234"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nodeType="clickEffect" fill="hold" presetClass="entr" presetID="2" presetSubtype="4">
                                  <p:stCondLst>
                                    <p:cond delay="0"/>
                                  </p:stCondLst>
                                  <p:childTnLst>
                                    <p:set>
                                      <p:cBhvr>
                                        <p:cTn id="238" dur="1" fill="hold">
                                          <p:stCondLst>
                                            <p:cond delay="0"/>
                                          </p:stCondLst>
                                        </p:cTn>
                                        <p:tgtEl>
                                          <p:spTgt spid="144"/>
                                        </p:tgtEl>
                                        <p:attrNameLst>
                                          <p:attrName>style.visibility</p:attrName>
                                        </p:attrNameLst>
                                      </p:cBhvr>
                                      <p:to>
                                        <p:strVal val="visible"/>
                                      </p:to>
                                    </p:set>
                                    <p:anim calcmode="lin" valueType="num">
                                      <p:cBhvr additive="repl">
                                        <p:cTn id="239" dur="500" fill="hold"/>
                                        <p:tgtEl>
                                          <p:spTgt spid="144"/>
                                        </p:tgtEl>
                                        <p:attrNameLst>
                                          <p:attrName>ppt_x</p:attrName>
                                        </p:attrNameLst>
                                      </p:cBhvr>
                                      <p:tavLst>
                                        <p:tav tm="0">
                                          <p:val>
                                            <p:strVal val="#ppt_x"/>
                                          </p:val>
                                        </p:tav>
                                        <p:tav tm="100000">
                                          <p:val>
                                            <p:strVal val="#ppt_x"/>
                                          </p:val>
                                        </p:tav>
                                      </p:tavLst>
                                    </p:anim>
                                    <p:anim calcmode="lin" valueType="num">
                                      <p:cBhvr additive="repl">
                                        <p:cTn id="240"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nodeType="clickEffect" fill="hold" presetClass="entr" presetID="2" presetSubtype="4">
                                  <p:stCondLst>
                                    <p:cond delay="0"/>
                                  </p:stCondLst>
                                  <p:childTnLst>
                                    <p:set>
                                      <p:cBhvr>
                                        <p:cTn id="244" dur="1" fill="hold">
                                          <p:stCondLst>
                                            <p:cond delay="0"/>
                                          </p:stCondLst>
                                        </p:cTn>
                                        <p:tgtEl>
                                          <p:spTgt spid="132"/>
                                        </p:tgtEl>
                                        <p:attrNameLst>
                                          <p:attrName>style.visibility</p:attrName>
                                        </p:attrNameLst>
                                      </p:cBhvr>
                                      <p:to>
                                        <p:strVal val="visible"/>
                                      </p:to>
                                    </p:set>
                                    <p:anim calcmode="lin" valueType="num">
                                      <p:cBhvr additive="repl">
                                        <p:cTn id="245" dur="500" fill="hold"/>
                                        <p:tgtEl>
                                          <p:spTgt spid="132"/>
                                        </p:tgtEl>
                                        <p:attrNameLst>
                                          <p:attrName>ppt_x</p:attrName>
                                        </p:attrNameLst>
                                      </p:cBhvr>
                                      <p:tavLst>
                                        <p:tav tm="0">
                                          <p:val>
                                            <p:strVal val="#ppt_x"/>
                                          </p:val>
                                        </p:tav>
                                        <p:tav tm="100000">
                                          <p:val>
                                            <p:strVal val="#ppt_x"/>
                                          </p:val>
                                        </p:tav>
                                      </p:tavLst>
                                    </p:anim>
                                    <p:anim calcmode="lin" valueType="num">
                                      <p:cBhvr additive="repl">
                                        <p:cTn id="246" dur="500" fill="hold"/>
                                        <p:tgtEl>
                                          <p:spTgt spid="132"/>
                                        </p:tgtEl>
                                        <p:attrNameLst>
                                          <p:attrName>ppt_y</p:attrName>
                                        </p:attrNameLst>
                                      </p:cBhvr>
                                      <p:tavLst>
                                        <p:tav tm="0">
                                          <p:val>
                                            <p:strVal val="1+#ppt_h/2"/>
                                          </p:val>
                                        </p:tav>
                                        <p:tav tm="100000">
                                          <p:val>
                                            <p:strVal val="#ppt_y"/>
                                          </p:val>
                                        </p:tav>
                                      </p:tavLst>
                                    </p:anim>
                                  </p:childTnLst>
                                </p:cTn>
                              </p:par>
                              <p:par>
                                <p:cTn id="247" nodeType="withEffect" fill="hold" presetClass="entr" presetID="2" presetSubtype="4">
                                  <p:stCondLst>
                                    <p:cond delay="0"/>
                                  </p:stCondLst>
                                  <p:childTnLst>
                                    <p:set>
                                      <p:cBhvr>
                                        <p:cTn id="248" dur="1" fill="hold">
                                          <p:stCondLst>
                                            <p:cond delay="0"/>
                                          </p:stCondLst>
                                        </p:cTn>
                                        <p:tgtEl>
                                          <p:spTgt spid="152"/>
                                        </p:tgtEl>
                                        <p:attrNameLst>
                                          <p:attrName>style.visibility</p:attrName>
                                        </p:attrNameLst>
                                      </p:cBhvr>
                                      <p:to>
                                        <p:strVal val="visible"/>
                                      </p:to>
                                    </p:set>
                                    <p:anim calcmode="lin" valueType="num">
                                      <p:cBhvr additive="repl">
                                        <p:cTn id="249" dur="500" fill="hold"/>
                                        <p:tgtEl>
                                          <p:spTgt spid="152"/>
                                        </p:tgtEl>
                                        <p:attrNameLst>
                                          <p:attrName>ppt_x</p:attrName>
                                        </p:attrNameLst>
                                      </p:cBhvr>
                                      <p:tavLst>
                                        <p:tav tm="0">
                                          <p:val>
                                            <p:strVal val="#ppt_x"/>
                                          </p:val>
                                        </p:tav>
                                        <p:tav tm="100000">
                                          <p:val>
                                            <p:strVal val="#ppt_x"/>
                                          </p:val>
                                        </p:tav>
                                      </p:tavLst>
                                    </p:anim>
                                    <p:anim calcmode="lin" valueType="num">
                                      <p:cBhvr additive="repl">
                                        <p:cTn id="250" dur="500" fill="hold"/>
                                        <p:tgtEl>
                                          <p:spTgt spid="152"/>
                                        </p:tgtEl>
                                        <p:attrNameLst>
                                          <p:attrName>ppt_y</p:attrName>
                                        </p:attrNameLst>
                                      </p:cBhvr>
                                      <p:tavLst>
                                        <p:tav tm="0">
                                          <p:val>
                                            <p:strVal val="1+#ppt_h/2"/>
                                          </p:val>
                                        </p:tav>
                                        <p:tav tm="100000">
                                          <p:val>
                                            <p:strVal val="#ppt_y"/>
                                          </p:val>
                                        </p:tav>
                                      </p:tavLst>
                                    </p:anim>
                                  </p:childTnLst>
                                </p:cTn>
                              </p:par>
                              <p:par>
                                <p:cTn id="251" nodeType="withEffect" fill="hold" presetClass="entr" presetID="2" presetSubtype="4">
                                  <p:stCondLst>
                                    <p:cond delay="0"/>
                                  </p:stCondLst>
                                  <p:childTnLst>
                                    <p:set>
                                      <p:cBhvr>
                                        <p:cTn id="252" dur="1" fill="hold">
                                          <p:stCondLst>
                                            <p:cond delay="0"/>
                                          </p:stCondLst>
                                        </p:cTn>
                                        <p:tgtEl>
                                          <p:spTgt spid="135"/>
                                        </p:tgtEl>
                                        <p:attrNameLst>
                                          <p:attrName>style.visibility</p:attrName>
                                        </p:attrNameLst>
                                      </p:cBhvr>
                                      <p:to>
                                        <p:strVal val="visible"/>
                                      </p:to>
                                    </p:set>
                                    <p:anim calcmode="lin" valueType="num">
                                      <p:cBhvr additive="repl">
                                        <p:cTn id="253" dur="500" fill="hold"/>
                                        <p:tgtEl>
                                          <p:spTgt spid="135"/>
                                        </p:tgtEl>
                                        <p:attrNameLst>
                                          <p:attrName>ppt_x</p:attrName>
                                        </p:attrNameLst>
                                      </p:cBhvr>
                                      <p:tavLst>
                                        <p:tav tm="0">
                                          <p:val>
                                            <p:strVal val="#ppt_x"/>
                                          </p:val>
                                        </p:tav>
                                        <p:tav tm="100000">
                                          <p:val>
                                            <p:strVal val="#ppt_x"/>
                                          </p:val>
                                        </p:tav>
                                      </p:tavLst>
                                    </p:anim>
                                    <p:anim calcmode="lin" valueType="num">
                                      <p:cBhvr additive="repl">
                                        <p:cTn id="254"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nodeType="clickEffect" fill="hold" presetClass="entr" presetID="2" presetSubtype="4">
                                  <p:stCondLst>
                                    <p:cond delay="0"/>
                                  </p:stCondLst>
                                  <p:childTnLst>
                                    <p:set>
                                      <p:cBhvr>
                                        <p:cTn id="258" dur="1" fill="hold">
                                          <p:stCondLst>
                                            <p:cond delay="0"/>
                                          </p:stCondLst>
                                        </p:cTn>
                                        <p:tgtEl>
                                          <p:spTgt spid="146"/>
                                        </p:tgtEl>
                                        <p:attrNameLst>
                                          <p:attrName>style.visibility</p:attrName>
                                        </p:attrNameLst>
                                      </p:cBhvr>
                                      <p:to>
                                        <p:strVal val="visible"/>
                                      </p:to>
                                    </p:set>
                                    <p:anim calcmode="lin" valueType="num">
                                      <p:cBhvr additive="repl">
                                        <p:cTn id="259" dur="500" fill="hold"/>
                                        <p:tgtEl>
                                          <p:spTgt spid="146"/>
                                        </p:tgtEl>
                                        <p:attrNameLst>
                                          <p:attrName>ppt_x</p:attrName>
                                        </p:attrNameLst>
                                      </p:cBhvr>
                                      <p:tavLst>
                                        <p:tav tm="0">
                                          <p:val>
                                            <p:strVal val="#ppt_x"/>
                                          </p:val>
                                        </p:tav>
                                        <p:tav tm="100000">
                                          <p:val>
                                            <p:strVal val="#ppt_x"/>
                                          </p:val>
                                        </p:tav>
                                      </p:tavLst>
                                    </p:anim>
                                    <p:anim calcmode="lin" valueType="num">
                                      <p:cBhvr additive="repl">
                                        <p:cTn id="260"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261" fill="hold">
                      <p:stCondLst>
                        <p:cond delay="indefinite"/>
                      </p:stCondLst>
                      <p:childTnLst>
                        <p:par>
                          <p:cTn id="262" fill="hold">
                            <p:stCondLst>
                              <p:cond delay="0"/>
                            </p:stCondLst>
                            <p:childTnLst>
                              <p:par>
                                <p:cTn id="263" nodeType="clickEffect" fill="hold" presetClass="entr" presetID="2" presetSubtype="4">
                                  <p:stCondLst>
                                    <p:cond delay="0"/>
                                  </p:stCondLst>
                                  <p:childTnLst>
                                    <p:set>
                                      <p:cBhvr>
                                        <p:cTn id="264" dur="1" fill="hold">
                                          <p:stCondLst>
                                            <p:cond delay="0"/>
                                          </p:stCondLst>
                                        </p:cTn>
                                        <p:tgtEl>
                                          <p:spTgt spid="148"/>
                                        </p:tgtEl>
                                        <p:attrNameLst>
                                          <p:attrName>style.visibility</p:attrName>
                                        </p:attrNameLst>
                                      </p:cBhvr>
                                      <p:to>
                                        <p:strVal val="visible"/>
                                      </p:to>
                                    </p:set>
                                    <p:anim calcmode="lin" valueType="num">
                                      <p:cBhvr additive="repl">
                                        <p:cTn id="265" dur="500" fill="hold"/>
                                        <p:tgtEl>
                                          <p:spTgt spid="148"/>
                                        </p:tgtEl>
                                        <p:attrNameLst>
                                          <p:attrName>ppt_x</p:attrName>
                                        </p:attrNameLst>
                                      </p:cBhvr>
                                      <p:tavLst>
                                        <p:tav tm="0">
                                          <p:val>
                                            <p:strVal val="#ppt_x"/>
                                          </p:val>
                                        </p:tav>
                                        <p:tav tm="100000">
                                          <p:val>
                                            <p:strVal val="#ppt_x"/>
                                          </p:val>
                                        </p:tav>
                                      </p:tavLst>
                                    </p:anim>
                                    <p:anim calcmode="lin" valueType="num">
                                      <p:cBhvr additive="repl">
                                        <p:cTn id="266" dur="500" fill="hold"/>
                                        <p:tgtEl>
                                          <p:spTgt spid="148"/>
                                        </p:tgtEl>
                                        <p:attrNameLst>
                                          <p:attrName>ppt_y</p:attrName>
                                        </p:attrNameLst>
                                      </p:cBhvr>
                                      <p:tavLst>
                                        <p:tav tm="0">
                                          <p:val>
                                            <p:strVal val="1+#ppt_h/2"/>
                                          </p:val>
                                        </p:tav>
                                        <p:tav tm="100000">
                                          <p:val>
                                            <p:strVal val="#ppt_y"/>
                                          </p:val>
                                        </p:tav>
                                      </p:tavLst>
                                    </p:anim>
                                  </p:childTnLst>
                                </p:cTn>
                              </p:par>
                              <p:par>
                                <p:cTn id="267" nodeType="withEffect" fill="hold" presetClass="entr" presetID="2" presetSubtype="4">
                                  <p:stCondLst>
                                    <p:cond delay="0"/>
                                  </p:stCondLst>
                                  <p:childTnLst>
                                    <p:set>
                                      <p:cBhvr>
                                        <p:cTn id="268" dur="1" fill="hold">
                                          <p:stCondLst>
                                            <p:cond delay="0"/>
                                          </p:stCondLst>
                                        </p:cTn>
                                        <p:tgtEl>
                                          <p:spTgt spid="134"/>
                                        </p:tgtEl>
                                        <p:attrNameLst>
                                          <p:attrName>style.visibility</p:attrName>
                                        </p:attrNameLst>
                                      </p:cBhvr>
                                      <p:to>
                                        <p:strVal val="visible"/>
                                      </p:to>
                                    </p:set>
                                    <p:anim calcmode="lin" valueType="num">
                                      <p:cBhvr additive="repl">
                                        <p:cTn id="269" dur="500" fill="hold"/>
                                        <p:tgtEl>
                                          <p:spTgt spid="134"/>
                                        </p:tgtEl>
                                        <p:attrNameLst>
                                          <p:attrName>ppt_x</p:attrName>
                                        </p:attrNameLst>
                                      </p:cBhvr>
                                      <p:tavLst>
                                        <p:tav tm="0">
                                          <p:val>
                                            <p:strVal val="#ppt_x"/>
                                          </p:val>
                                        </p:tav>
                                        <p:tav tm="100000">
                                          <p:val>
                                            <p:strVal val="#ppt_x"/>
                                          </p:val>
                                        </p:tav>
                                      </p:tavLst>
                                    </p:anim>
                                    <p:anim calcmode="lin" valueType="num">
                                      <p:cBhvr additive="repl">
                                        <p:cTn id="270" dur="500" fill="hold"/>
                                        <p:tgtEl>
                                          <p:spTgt spid="134"/>
                                        </p:tgtEl>
                                        <p:attrNameLst>
                                          <p:attrName>ppt_y</p:attrName>
                                        </p:attrNameLst>
                                      </p:cBhvr>
                                      <p:tavLst>
                                        <p:tav tm="0">
                                          <p:val>
                                            <p:strVal val="1+#ppt_h/2"/>
                                          </p:val>
                                        </p:tav>
                                        <p:tav tm="100000">
                                          <p:val>
                                            <p:strVal val="#ppt_y"/>
                                          </p:val>
                                        </p:tav>
                                      </p:tavLst>
                                    </p:anim>
                                  </p:childTnLst>
                                </p:cTn>
                              </p:par>
                              <p:par>
                                <p:cTn id="271" nodeType="withEffect" fill="hold" presetClass="entr" presetID="2" presetSubtype="4">
                                  <p:stCondLst>
                                    <p:cond delay="0"/>
                                  </p:stCondLst>
                                  <p:childTnLst>
                                    <p:set>
                                      <p:cBhvr>
                                        <p:cTn id="272" dur="1" fill="hold">
                                          <p:stCondLst>
                                            <p:cond delay="0"/>
                                          </p:stCondLst>
                                        </p:cTn>
                                        <p:tgtEl>
                                          <p:spTgt spid="149"/>
                                        </p:tgtEl>
                                        <p:attrNameLst>
                                          <p:attrName>style.visibility</p:attrName>
                                        </p:attrNameLst>
                                      </p:cBhvr>
                                      <p:to>
                                        <p:strVal val="visible"/>
                                      </p:to>
                                    </p:set>
                                    <p:anim calcmode="lin" valueType="num">
                                      <p:cBhvr additive="repl">
                                        <p:cTn id="273" dur="500" fill="hold"/>
                                        <p:tgtEl>
                                          <p:spTgt spid="149"/>
                                        </p:tgtEl>
                                        <p:attrNameLst>
                                          <p:attrName>ppt_x</p:attrName>
                                        </p:attrNameLst>
                                      </p:cBhvr>
                                      <p:tavLst>
                                        <p:tav tm="0">
                                          <p:val>
                                            <p:strVal val="#ppt_x"/>
                                          </p:val>
                                        </p:tav>
                                        <p:tav tm="100000">
                                          <p:val>
                                            <p:strVal val="#ppt_x"/>
                                          </p:val>
                                        </p:tav>
                                      </p:tavLst>
                                    </p:anim>
                                    <p:anim calcmode="lin" valueType="num">
                                      <p:cBhvr additive="repl">
                                        <p:cTn id="274"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par>
                    <p:cTn id="275" fill="hold">
                      <p:stCondLst>
                        <p:cond delay="indefinite"/>
                      </p:stCondLst>
                      <p:childTnLst>
                        <p:par>
                          <p:cTn id="276" fill="hold">
                            <p:stCondLst>
                              <p:cond delay="0"/>
                            </p:stCondLst>
                            <p:childTnLst>
                              <p:par>
                                <p:cTn id="277" nodeType="clickEffect" fill="hold" presetClass="entr" presetID="2" presetSubtype="4">
                                  <p:stCondLst>
                                    <p:cond delay="0"/>
                                  </p:stCondLst>
                                  <p:childTnLst>
                                    <p:set>
                                      <p:cBhvr>
                                        <p:cTn id="278" dur="1" fill="hold">
                                          <p:stCondLst>
                                            <p:cond delay="0"/>
                                          </p:stCondLst>
                                        </p:cTn>
                                        <p:tgtEl>
                                          <p:spTgt spid="147"/>
                                        </p:tgtEl>
                                        <p:attrNameLst>
                                          <p:attrName>style.visibility</p:attrName>
                                        </p:attrNameLst>
                                      </p:cBhvr>
                                      <p:to>
                                        <p:strVal val="visible"/>
                                      </p:to>
                                    </p:set>
                                    <p:anim calcmode="lin" valueType="num">
                                      <p:cBhvr additive="repl">
                                        <p:cTn id="279" dur="500" fill="hold"/>
                                        <p:tgtEl>
                                          <p:spTgt spid="147"/>
                                        </p:tgtEl>
                                        <p:attrNameLst>
                                          <p:attrName>ppt_x</p:attrName>
                                        </p:attrNameLst>
                                      </p:cBhvr>
                                      <p:tavLst>
                                        <p:tav tm="0">
                                          <p:val>
                                            <p:strVal val="#ppt_x"/>
                                          </p:val>
                                        </p:tav>
                                        <p:tav tm="100000">
                                          <p:val>
                                            <p:strVal val="#ppt_x"/>
                                          </p:val>
                                        </p:tav>
                                      </p:tavLst>
                                    </p:anim>
                                    <p:anim calcmode="lin" valueType="num">
                                      <p:cBhvr additive="repl">
                                        <p:cTn id="280"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281" fill="hold">
                      <p:stCondLst>
                        <p:cond delay="indefinite"/>
                      </p:stCondLst>
                      <p:childTnLst>
                        <p:par>
                          <p:cTn id="282" fill="hold">
                            <p:stCondLst>
                              <p:cond delay="0"/>
                            </p:stCondLst>
                            <p:childTnLst>
                              <p:par>
                                <p:cTn id="283" nodeType="clickEffect" fill="hold" presetClass="entr" presetID="2" presetSubtype="4">
                                  <p:stCondLst>
                                    <p:cond delay="0"/>
                                  </p:stCondLst>
                                  <p:childTnLst>
                                    <p:set>
                                      <p:cBhvr>
                                        <p:cTn id="284" dur="1" fill="hold">
                                          <p:stCondLst>
                                            <p:cond delay="0"/>
                                          </p:stCondLst>
                                        </p:cTn>
                                        <p:tgtEl>
                                          <p:spTgt spid="151"/>
                                        </p:tgtEl>
                                        <p:attrNameLst>
                                          <p:attrName>style.visibility</p:attrName>
                                        </p:attrNameLst>
                                      </p:cBhvr>
                                      <p:to>
                                        <p:strVal val="visible"/>
                                      </p:to>
                                    </p:set>
                                    <p:anim calcmode="lin" valueType="num">
                                      <p:cBhvr additive="repl">
                                        <p:cTn id="285" dur="500" fill="hold"/>
                                        <p:tgtEl>
                                          <p:spTgt spid="151"/>
                                        </p:tgtEl>
                                        <p:attrNameLst>
                                          <p:attrName>ppt_x</p:attrName>
                                        </p:attrNameLst>
                                      </p:cBhvr>
                                      <p:tavLst>
                                        <p:tav tm="0">
                                          <p:val>
                                            <p:strVal val="#ppt_x"/>
                                          </p:val>
                                        </p:tav>
                                        <p:tav tm="100000">
                                          <p:val>
                                            <p:strVal val="#ppt_x"/>
                                          </p:val>
                                        </p:tav>
                                      </p:tavLst>
                                    </p:anim>
                                    <p:anim calcmode="lin" valueType="num">
                                      <p:cBhvr additive="repl">
                                        <p:cTn id="286"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287" fill="hold">
                      <p:stCondLst>
                        <p:cond delay="indefinite"/>
                      </p:stCondLst>
                      <p:childTnLst>
                        <p:par>
                          <p:cTn id="288" fill="hold">
                            <p:stCondLst>
                              <p:cond delay="0"/>
                            </p:stCondLst>
                            <p:childTnLst>
                              <p:par>
                                <p:cTn id="289" nodeType="clickEffect" fill="hold" presetClass="entr" presetID="2" presetSubtype="4">
                                  <p:stCondLst>
                                    <p:cond delay="0"/>
                                  </p:stCondLst>
                                  <p:childTnLst>
                                    <p:set>
                                      <p:cBhvr>
                                        <p:cTn id="290" dur="1" fill="hold">
                                          <p:stCondLst>
                                            <p:cond delay="0"/>
                                          </p:stCondLst>
                                        </p:cTn>
                                        <p:tgtEl>
                                          <p:spTgt spid="133"/>
                                        </p:tgtEl>
                                        <p:attrNameLst>
                                          <p:attrName>style.visibility</p:attrName>
                                        </p:attrNameLst>
                                      </p:cBhvr>
                                      <p:to>
                                        <p:strVal val="visible"/>
                                      </p:to>
                                    </p:set>
                                    <p:anim calcmode="lin" valueType="num">
                                      <p:cBhvr additive="repl">
                                        <p:cTn id="291" dur="500" fill="hold"/>
                                        <p:tgtEl>
                                          <p:spTgt spid="133"/>
                                        </p:tgtEl>
                                        <p:attrNameLst>
                                          <p:attrName>ppt_x</p:attrName>
                                        </p:attrNameLst>
                                      </p:cBhvr>
                                      <p:tavLst>
                                        <p:tav tm="0">
                                          <p:val>
                                            <p:strVal val="#ppt_x"/>
                                          </p:val>
                                        </p:tav>
                                        <p:tav tm="100000">
                                          <p:val>
                                            <p:strVal val="#ppt_x"/>
                                          </p:val>
                                        </p:tav>
                                      </p:tavLst>
                                    </p:anim>
                                    <p:anim calcmode="lin" valueType="num">
                                      <p:cBhvr additive="repl">
                                        <p:cTn id="292" dur="500" fill="hold"/>
                                        <p:tgtEl>
                                          <p:spTgt spid="133"/>
                                        </p:tgtEl>
                                        <p:attrNameLst>
                                          <p:attrName>ppt_y</p:attrName>
                                        </p:attrNameLst>
                                      </p:cBhvr>
                                      <p:tavLst>
                                        <p:tav tm="0">
                                          <p:val>
                                            <p:strVal val="1+#ppt_h/2"/>
                                          </p:val>
                                        </p:tav>
                                        <p:tav tm="100000">
                                          <p:val>
                                            <p:strVal val="#ppt_y"/>
                                          </p:val>
                                        </p:tav>
                                      </p:tavLst>
                                    </p:anim>
                                  </p:childTnLst>
                                </p:cTn>
                              </p:par>
                              <p:par>
                                <p:cTn id="293" nodeType="withEffect" fill="hold" presetClass="entr" presetID="2" presetSubtype="4">
                                  <p:stCondLst>
                                    <p:cond delay="0"/>
                                  </p:stCondLst>
                                  <p:childTnLst>
                                    <p:set>
                                      <p:cBhvr>
                                        <p:cTn id="294" dur="1" fill="hold">
                                          <p:stCondLst>
                                            <p:cond delay="0"/>
                                          </p:stCondLst>
                                        </p:cTn>
                                        <p:tgtEl>
                                          <p:spTgt spid="150"/>
                                        </p:tgtEl>
                                        <p:attrNameLst>
                                          <p:attrName>style.visibility</p:attrName>
                                        </p:attrNameLst>
                                      </p:cBhvr>
                                      <p:to>
                                        <p:strVal val="visible"/>
                                      </p:to>
                                    </p:set>
                                    <p:anim calcmode="lin" valueType="num">
                                      <p:cBhvr additive="repl">
                                        <p:cTn id="295" dur="500" fill="hold"/>
                                        <p:tgtEl>
                                          <p:spTgt spid="150"/>
                                        </p:tgtEl>
                                        <p:attrNameLst>
                                          <p:attrName>ppt_x</p:attrName>
                                        </p:attrNameLst>
                                      </p:cBhvr>
                                      <p:tavLst>
                                        <p:tav tm="0">
                                          <p:val>
                                            <p:strVal val="#ppt_x"/>
                                          </p:val>
                                        </p:tav>
                                        <p:tav tm="100000">
                                          <p:val>
                                            <p:strVal val="#ppt_x"/>
                                          </p:val>
                                        </p:tav>
                                      </p:tavLst>
                                    </p:anim>
                                    <p:anim calcmode="lin" valueType="num">
                                      <p:cBhvr additive="repl">
                                        <p:cTn id="296" dur="500" fill="hold"/>
                                        <p:tgtEl>
                                          <p:spTgt spid="150"/>
                                        </p:tgtEl>
                                        <p:attrNameLst>
                                          <p:attrName>ppt_y</p:attrName>
                                        </p:attrNameLst>
                                      </p:cBhvr>
                                      <p:tavLst>
                                        <p:tav tm="0">
                                          <p:val>
                                            <p:strVal val="1+#ppt_h/2"/>
                                          </p:val>
                                        </p:tav>
                                        <p:tav tm="100000">
                                          <p:val>
                                            <p:strVal val="#ppt_y"/>
                                          </p:val>
                                        </p:tav>
                                      </p:tavLst>
                                    </p:anim>
                                  </p:childTnLst>
                                </p:cTn>
                              </p:par>
                              <p:par>
                                <p:cTn id="297" nodeType="withEffect" fill="hold" presetClass="entr" presetID="2" presetSubtype="4">
                                  <p:stCondLst>
                                    <p:cond delay="0"/>
                                  </p:stCondLst>
                                  <p:childTnLst>
                                    <p:set>
                                      <p:cBhvr>
                                        <p:cTn id="298" dur="1" fill="hold">
                                          <p:stCondLst>
                                            <p:cond delay="0"/>
                                          </p:stCondLst>
                                        </p:cTn>
                                        <p:tgtEl>
                                          <p:spTgt spid="143"/>
                                        </p:tgtEl>
                                        <p:attrNameLst>
                                          <p:attrName>style.visibility</p:attrName>
                                        </p:attrNameLst>
                                      </p:cBhvr>
                                      <p:to>
                                        <p:strVal val="visible"/>
                                      </p:to>
                                    </p:set>
                                    <p:anim calcmode="lin" valueType="num">
                                      <p:cBhvr additive="repl">
                                        <p:cTn id="299" dur="500" fill="hold"/>
                                        <p:tgtEl>
                                          <p:spTgt spid="143"/>
                                        </p:tgtEl>
                                        <p:attrNameLst>
                                          <p:attrName>ppt_x</p:attrName>
                                        </p:attrNameLst>
                                      </p:cBhvr>
                                      <p:tavLst>
                                        <p:tav tm="0">
                                          <p:val>
                                            <p:strVal val="#ppt_x"/>
                                          </p:val>
                                        </p:tav>
                                        <p:tav tm="100000">
                                          <p:val>
                                            <p:strVal val="#ppt_x"/>
                                          </p:val>
                                        </p:tav>
                                      </p:tavLst>
                                    </p:anim>
                                    <p:anim calcmode="lin" valueType="num">
                                      <p:cBhvr additive="repl">
                                        <p:cTn id="300" dur="500" fill="hold"/>
                                        <p:tgtEl>
                                          <p:spTgt spid="143"/>
                                        </p:tgtEl>
                                        <p:attrNameLst>
                                          <p:attrName>ppt_y</p:attrName>
                                        </p:attrNameLst>
                                      </p:cBhvr>
                                      <p:tavLst>
                                        <p:tav tm="0">
                                          <p:val>
                                            <p:strVal val="1+#ppt_h/2"/>
                                          </p:val>
                                        </p:tav>
                                        <p:tav tm="100000">
                                          <p:val>
                                            <p:strVal val="#ppt_y"/>
                                          </p:val>
                                        </p:tav>
                                      </p:tavLst>
                                    </p:anim>
                                  </p:childTnLst>
                                </p:cTn>
                              </p:par>
                              <p:par>
                                <p:cTn id="301" nodeType="withEffect" fill="hold" presetClass="entr" presetID="2" presetSubtype="4">
                                  <p:stCondLst>
                                    <p:cond delay="0"/>
                                  </p:stCondLst>
                                  <p:childTnLst>
                                    <p:set>
                                      <p:cBhvr>
                                        <p:cTn id="302" dur="1" fill="hold">
                                          <p:stCondLst>
                                            <p:cond delay="0"/>
                                          </p:stCondLst>
                                        </p:cTn>
                                        <p:tgtEl>
                                          <p:spTgt spid="142"/>
                                        </p:tgtEl>
                                        <p:attrNameLst>
                                          <p:attrName>style.visibility</p:attrName>
                                        </p:attrNameLst>
                                      </p:cBhvr>
                                      <p:to>
                                        <p:strVal val="visible"/>
                                      </p:to>
                                    </p:set>
                                    <p:anim calcmode="lin" valueType="num">
                                      <p:cBhvr additive="repl">
                                        <p:cTn id="303" dur="500" fill="hold"/>
                                        <p:tgtEl>
                                          <p:spTgt spid="142"/>
                                        </p:tgtEl>
                                        <p:attrNameLst>
                                          <p:attrName>ppt_x</p:attrName>
                                        </p:attrNameLst>
                                      </p:cBhvr>
                                      <p:tavLst>
                                        <p:tav tm="0">
                                          <p:val>
                                            <p:strVal val="#ppt_x"/>
                                          </p:val>
                                        </p:tav>
                                        <p:tav tm="100000">
                                          <p:val>
                                            <p:strVal val="#ppt_x"/>
                                          </p:val>
                                        </p:tav>
                                      </p:tavLst>
                                    </p:anim>
                                    <p:anim calcmode="lin" valueType="num">
                                      <p:cBhvr additive="repl">
                                        <p:cTn id="304"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par>
                    <p:cTn id="305" fill="hold">
                      <p:stCondLst>
                        <p:cond delay="indefinite"/>
                      </p:stCondLst>
                      <p:childTnLst>
                        <p:par>
                          <p:cTn id="306" fill="hold">
                            <p:stCondLst>
                              <p:cond delay="0"/>
                            </p:stCondLst>
                            <p:childTnLst>
                              <p:par>
                                <p:cTn id="307" nodeType="clickEffect" fill="hold" presetClass="entr" presetID="2" presetSubtype="4">
                                  <p:stCondLst>
                                    <p:cond delay="0"/>
                                  </p:stCondLst>
                                  <p:childTnLst>
                                    <p:set>
                                      <p:cBhvr>
                                        <p:cTn id="308" dur="1" fill="hold">
                                          <p:stCondLst>
                                            <p:cond delay="0"/>
                                          </p:stCondLst>
                                        </p:cTn>
                                        <p:tgtEl>
                                          <p:spTgt spid="145"/>
                                        </p:tgtEl>
                                        <p:attrNameLst>
                                          <p:attrName>style.visibility</p:attrName>
                                        </p:attrNameLst>
                                      </p:cBhvr>
                                      <p:to>
                                        <p:strVal val="visible"/>
                                      </p:to>
                                    </p:set>
                                    <p:anim calcmode="lin" valueType="num">
                                      <p:cBhvr additive="repl">
                                        <p:cTn id="309" dur="500" fill="hold"/>
                                        <p:tgtEl>
                                          <p:spTgt spid="145"/>
                                        </p:tgtEl>
                                        <p:attrNameLst>
                                          <p:attrName>ppt_x</p:attrName>
                                        </p:attrNameLst>
                                      </p:cBhvr>
                                      <p:tavLst>
                                        <p:tav tm="0">
                                          <p:val>
                                            <p:strVal val="#ppt_x"/>
                                          </p:val>
                                        </p:tav>
                                        <p:tav tm="100000">
                                          <p:val>
                                            <p:strVal val="#ppt_x"/>
                                          </p:val>
                                        </p:tav>
                                      </p:tavLst>
                                    </p:anim>
                                    <p:anim calcmode="lin" valueType="num">
                                      <p:cBhvr additive="repl">
                                        <p:cTn id="310"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3" name="Picture 14" descr="A graph of a graph&#10;&#10;AI-generated content may be incorrect."/>
          <p:cNvPicPr/>
          <p:nvPr/>
        </p:nvPicPr>
        <p:blipFill>
          <a:blip r:embed="rId1"/>
          <a:stretch/>
        </p:blipFill>
        <p:spPr>
          <a:xfrm>
            <a:off x="0" y="656640"/>
            <a:ext cx="12191760" cy="5856840"/>
          </a:xfrm>
          <a:prstGeom prst="rect">
            <a:avLst/>
          </a:prstGeom>
          <a:noFill/>
          <a:ln w="0">
            <a:noFill/>
          </a:ln>
        </p:spPr>
      </p:pic>
      <p:pic>
        <p:nvPicPr>
          <p:cNvPr id="154" name="Picture 21" descr=""/>
          <p:cNvPicPr/>
          <p:nvPr/>
        </p:nvPicPr>
        <p:blipFill>
          <a:blip r:embed="rId2"/>
          <a:stretch/>
        </p:blipFill>
        <p:spPr>
          <a:xfrm>
            <a:off x="963000" y="1329840"/>
            <a:ext cx="4987080" cy="2891880"/>
          </a:xfrm>
          <a:prstGeom prst="rect">
            <a:avLst/>
          </a:prstGeom>
          <a:noFill/>
          <a:ln w="0">
            <a:solidFill>
              <a:srgbClr val="0070c0"/>
            </a:solidFill>
          </a:ln>
        </p:spPr>
      </p:pic>
      <p:sp>
        <p:nvSpPr>
          <p:cNvPr id="155" name="PlaceHolder 1"/>
          <p:cNvSpPr>
            <a:spLocks noGrp="1"/>
          </p:cNvSpPr>
          <p:nvPr>
            <p:ph type="title"/>
          </p:nvPr>
        </p:nvSpPr>
        <p:spPr>
          <a:xfrm>
            <a:off x="0" y="-53640"/>
            <a:ext cx="12191760" cy="456840"/>
          </a:xfrm>
          <a:prstGeom prst="rect">
            <a:avLst/>
          </a:prstGeom>
          <a:noFill/>
          <a:ln w="0">
            <a:noFill/>
          </a:ln>
        </p:spPr>
        <p:txBody>
          <a:bodyPr numCol="1" spcCol="0" lIns="91440" rIns="91440" tIns="45720" bIns="45720" anchor="ctr">
            <a:noAutofit/>
          </a:bodyPr>
          <a:p>
            <a:pPr indent="0" algn="ctr">
              <a:lnSpc>
                <a:spcPct val="100000"/>
              </a:lnSpc>
              <a:buNone/>
            </a:pPr>
            <a:r>
              <a:rPr b="0" lang="en-US" sz="2800" strike="noStrike" u="none">
                <a:solidFill>
                  <a:schemeClr val="dk1"/>
                </a:solidFill>
                <a:effectLst/>
                <a:uFillTx/>
                <a:latin typeface="Times New Roman"/>
              </a:rPr>
              <a:t>Jobs Openings and Labor Turnover Summary (JOLTS)</a:t>
            </a:r>
            <a:endParaRPr b="0" lang="en-US" sz="2800" strike="noStrike" u="none">
              <a:solidFill>
                <a:schemeClr val="dk1"/>
              </a:solidFill>
              <a:effectLst/>
              <a:uFillTx/>
              <a:latin typeface="Times New Roman"/>
            </a:endParaRPr>
          </a:p>
        </p:txBody>
      </p:sp>
      <p:sp>
        <p:nvSpPr>
          <p:cNvPr id="156" name="TextBox 12"/>
          <p:cNvSpPr/>
          <p:nvPr/>
        </p:nvSpPr>
        <p:spPr>
          <a:xfrm>
            <a:off x="2241360" y="656640"/>
            <a:ext cx="849600" cy="6224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700" strike="noStrike" u="sng">
                <a:solidFill>
                  <a:srgbClr val="0070c0"/>
                </a:solidFill>
                <a:effectLst/>
                <a:uFillTx/>
                <a:latin typeface="Lucida Sans"/>
                <a:hlinkClick r:id="rId3"/>
              </a:rPr>
              <a:t>JTS1000JOR</a:t>
            </a:r>
            <a:endParaRPr b="0" lang="en-US" sz="700" strike="noStrike" u="none">
              <a:solidFill>
                <a:srgbClr val="000000"/>
              </a:solidFill>
              <a:effectLst/>
              <a:uFillTx/>
              <a:latin typeface="Arial"/>
            </a:endParaRPr>
          </a:p>
          <a:p>
            <a:pPr>
              <a:lnSpc>
                <a:spcPct val="100000"/>
              </a:lnSpc>
            </a:pPr>
            <a:r>
              <a:rPr b="1" lang="en-US" sz="700" strike="noStrike" u="sng">
                <a:solidFill>
                  <a:srgbClr val="0070c0"/>
                </a:solidFill>
                <a:effectLst/>
                <a:uFillTx/>
                <a:latin typeface="Lucida Sans"/>
                <a:hlinkClick r:id="rId4"/>
              </a:rPr>
              <a:t>JTS1000TSR</a:t>
            </a:r>
            <a:endParaRPr b="0" lang="en-US" sz="700" strike="noStrike" u="none">
              <a:solidFill>
                <a:srgbClr val="000000"/>
              </a:solidFill>
              <a:effectLst/>
              <a:uFillTx/>
              <a:latin typeface="Arial"/>
            </a:endParaRPr>
          </a:p>
          <a:p>
            <a:pPr>
              <a:lnSpc>
                <a:spcPct val="100000"/>
              </a:lnSpc>
            </a:pPr>
            <a:r>
              <a:rPr b="1" lang="en-US" sz="700" strike="noStrike" u="sng">
                <a:solidFill>
                  <a:srgbClr val="0070c0"/>
                </a:solidFill>
                <a:effectLst/>
                <a:uFillTx/>
                <a:latin typeface="Lucida Sans"/>
                <a:hlinkClick r:id="rId5"/>
              </a:rPr>
              <a:t>JTS1000HIR</a:t>
            </a:r>
            <a:endParaRPr b="0" lang="en-US" sz="700" strike="noStrike" u="none">
              <a:solidFill>
                <a:srgbClr val="000000"/>
              </a:solidFill>
              <a:effectLst/>
              <a:uFillTx/>
              <a:latin typeface="Arial"/>
            </a:endParaRPr>
          </a:p>
          <a:p>
            <a:pPr>
              <a:lnSpc>
                <a:spcPct val="100000"/>
              </a:lnSpc>
            </a:pPr>
            <a:r>
              <a:rPr b="1" lang="en-US" sz="700" strike="noStrike" u="sng">
                <a:solidFill>
                  <a:srgbClr val="0070c0"/>
                </a:solidFill>
                <a:effectLst/>
                <a:uFillTx/>
                <a:latin typeface="Lucida Sans"/>
                <a:hlinkClick r:id="rId6"/>
              </a:rPr>
              <a:t>JTS1000QUR</a:t>
            </a:r>
            <a:r>
              <a:rPr b="1" lang="en-US" sz="700" strike="noStrike" u="none">
                <a:solidFill>
                  <a:srgbClr val="0070c0"/>
                </a:solidFill>
                <a:effectLst/>
                <a:uFillTx/>
                <a:latin typeface="Lucida Sans"/>
              </a:rPr>
              <a:t>      </a:t>
            </a:r>
            <a:endParaRPr b="0" lang="en-US" sz="700" strike="noStrike" u="none">
              <a:solidFill>
                <a:srgbClr val="000000"/>
              </a:solidFill>
              <a:effectLst/>
              <a:uFillTx/>
              <a:latin typeface="Arial"/>
            </a:endParaRPr>
          </a:p>
        </p:txBody>
      </p:sp>
      <p:sp>
        <p:nvSpPr>
          <p:cNvPr id="157" name="PlaceHolder 2"/>
          <p:cNvSpPr>
            <a:spLocks noGrp="1"/>
          </p:cNvSpPr>
          <p:nvPr>
            <p:ph type="dt" idx="47"/>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158" name="PlaceHolder 3"/>
          <p:cNvSpPr>
            <a:spLocks noGrp="1"/>
          </p:cNvSpPr>
          <p:nvPr>
            <p:ph type="ftr" idx="48"/>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sp>
        <p:nvSpPr>
          <p:cNvPr id="159" name="PlaceHolder 4"/>
          <p:cNvSpPr>
            <a:spLocks noGrp="1"/>
          </p:cNvSpPr>
          <p:nvPr>
            <p:ph/>
          </p:nvPr>
        </p:nvSpPr>
        <p:spPr>
          <a:xfrm>
            <a:off x="0" y="380160"/>
            <a:ext cx="12191760" cy="252000"/>
          </a:xfrm>
          <a:prstGeom prst="rect">
            <a:avLst/>
          </a:prstGeom>
          <a:noFill/>
          <a:ln w="0">
            <a:noFill/>
          </a:ln>
        </p:spPr>
        <p:txBody>
          <a:bodyPr numCol="1" spcCol="0" lIns="91440" rIns="91440" tIns="45720" bIns="45720" anchor="t">
            <a:noAutofit/>
          </a:bodyPr>
          <a:p>
            <a:pPr indent="0" algn="ctr">
              <a:lnSpc>
                <a:spcPct val="100000"/>
              </a:lnSpc>
              <a:spcBef>
                <a:spcPts val="159"/>
              </a:spcBef>
              <a:buNone/>
              <a:tabLst>
                <a:tab algn="l" pos="0"/>
              </a:tabLst>
            </a:pPr>
            <a:r>
              <a:rPr b="0" lang="en-US" sz="800" strike="noStrike" u="sng">
                <a:solidFill>
                  <a:srgbClr val="0070c0"/>
                </a:solidFill>
                <a:effectLst/>
                <a:uFillTx/>
                <a:latin typeface="Times New Roman"/>
                <a:hlinkClick r:id="rId7"/>
              </a:rPr>
              <a:t>https://www.bls.gov/news.release/jolts.nr0.htm</a:t>
            </a:r>
            <a:endParaRPr b="0" lang="en-US" sz="800" strike="noStrike" u="none">
              <a:solidFill>
                <a:schemeClr val="dk1"/>
              </a:solidFill>
              <a:effectLst/>
              <a:uFillTx/>
              <a:latin typeface="Times New Roman"/>
            </a:endParaRPr>
          </a:p>
        </p:txBody>
      </p:sp>
      <p:cxnSp>
        <p:nvCxnSpPr>
          <p:cNvPr id="160" name="Straight Connector 15"/>
          <p:cNvCxnSpPr/>
          <p:nvPr/>
        </p:nvCxnSpPr>
        <p:spPr>
          <a:xfrm>
            <a:off x="511920" y="5408640"/>
            <a:ext cx="11704680" cy="360"/>
          </a:xfrm>
          <a:prstGeom prst="straightConnector1">
            <a:avLst/>
          </a:prstGeom>
          <a:ln w="9525">
            <a:solidFill>
              <a:srgbClr val="000000"/>
            </a:solidFill>
            <a:prstDash val="dash"/>
            <a:round/>
          </a:ln>
        </p:spPr>
      </p:cxnSp>
      <p:sp>
        <p:nvSpPr>
          <p:cNvPr id="161" name="TextBox 18"/>
          <p:cNvSpPr/>
          <p:nvPr/>
        </p:nvSpPr>
        <p:spPr>
          <a:xfrm>
            <a:off x="1473840" y="3497400"/>
            <a:ext cx="571680" cy="243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000" strike="noStrike" u="sng">
                <a:solidFill>
                  <a:srgbClr val="0070c0"/>
                </a:solidFill>
                <a:effectLst/>
                <a:uFillTx/>
                <a:latin typeface="Times New Roman"/>
                <a:hlinkClick r:id="rId8"/>
              </a:rPr>
              <a:t>JOLTS</a:t>
            </a:r>
            <a:endParaRPr b="0" lang="en-US" sz="1000" strike="noStrike" u="none">
              <a:solidFill>
                <a:srgbClr val="000000"/>
              </a:solidFill>
              <a:effectLst/>
              <a:uFillTx/>
              <a:latin typeface="Arial"/>
            </a:endParaRPr>
          </a:p>
        </p:txBody>
      </p:sp>
      <p:sp>
        <p:nvSpPr>
          <p:cNvPr id="162" name="TextBox 24"/>
          <p:cNvSpPr/>
          <p:nvPr/>
        </p:nvSpPr>
        <p:spPr>
          <a:xfrm>
            <a:off x="6180480" y="1729800"/>
            <a:ext cx="3396240" cy="303840"/>
          </a:xfrm>
          <a:prstGeom prst="rect">
            <a:avLst/>
          </a:prstGeom>
          <a:noFill/>
          <a:ln w="12700">
            <a:solidFill>
              <a:srgbClr val="0070c0"/>
            </a:solidFill>
            <a:round/>
          </a:ln>
        </p:spPr>
        <p:style>
          <a:lnRef idx="0"/>
          <a:fillRef idx="0"/>
          <a:effectRef idx="0"/>
          <a:fontRef idx="minor"/>
        </p:style>
        <p:txBody>
          <a:bodyPr lIns="90000" rIns="90000" tIns="45000" bIns="45000" anchor="t">
            <a:spAutoFit/>
          </a:bodyPr>
          <a:p>
            <a:pPr marL="343080" indent="-343080">
              <a:lnSpc>
                <a:spcPct val="100000"/>
              </a:lnSpc>
              <a:buClr>
                <a:srgbClr val="7030a0"/>
              </a:buClr>
              <a:buFont typeface="Wingdings" charset="2"/>
              <a:buChar char=""/>
            </a:pPr>
            <a:r>
              <a:rPr b="0" lang="en-US" sz="1400" strike="noStrike" u="none">
                <a:solidFill>
                  <a:srgbClr val="7030a0"/>
                </a:solidFill>
                <a:effectLst/>
                <a:uFillTx/>
                <a:latin typeface="Times New Roman"/>
              </a:rPr>
              <a:t>More Openings</a:t>
            </a:r>
            <a:r>
              <a:rPr b="0" lang="en-US" sz="1400" strike="noStrike" u="none">
                <a:solidFill>
                  <a:schemeClr val="dk1"/>
                </a:solidFill>
                <a:effectLst/>
                <a:uFillTx/>
                <a:latin typeface="Times New Roman"/>
              </a:rPr>
              <a:t> than unemployed.</a:t>
            </a:r>
            <a:endParaRPr b="0" lang="en-US" sz="1400" strike="noStrike" u="none">
              <a:solidFill>
                <a:srgbClr val="000000"/>
              </a:solidFill>
              <a:effectLst/>
              <a:uFillTx/>
              <a:latin typeface="Arial"/>
            </a:endParaRPr>
          </a:p>
        </p:txBody>
      </p:sp>
      <p:cxnSp>
        <p:nvCxnSpPr>
          <p:cNvPr id="163" name="Straight Connector 20"/>
          <p:cNvCxnSpPr/>
          <p:nvPr/>
        </p:nvCxnSpPr>
        <p:spPr>
          <a:xfrm>
            <a:off x="511920" y="4833720"/>
            <a:ext cx="11704680" cy="360"/>
          </a:xfrm>
          <a:prstGeom prst="straightConnector1">
            <a:avLst/>
          </a:prstGeom>
          <a:ln w="9525">
            <a:solidFill>
              <a:srgbClr val="000000"/>
            </a:solidFill>
            <a:prstDash val="dash"/>
            <a:round/>
          </a:ln>
        </p:spPr>
      </p:cxnSp>
      <p:sp>
        <p:nvSpPr>
          <p:cNvPr id="164" name="TextBox 6"/>
          <p:cNvSpPr/>
          <p:nvPr/>
        </p:nvSpPr>
        <p:spPr>
          <a:xfrm>
            <a:off x="10354320" y="276120"/>
            <a:ext cx="101304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chemeClr val="dk1"/>
                </a:solidFill>
                <a:effectLst/>
                <a:uFillTx/>
                <a:latin typeface="Times New Roman"/>
              </a:rPr>
              <a:t>07/01/2025</a:t>
            </a:r>
            <a:endParaRPr b="0" lang="en-US" sz="1400" strike="noStrike" u="none">
              <a:solidFill>
                <a:srgbClr val="000000"/>
              </a:solidFill>
              <a:effectLst/>
              <a:uFillTx/>
              <a:latin typeface="Arial"/>
            </a:endParaRPr>
          </a:p>
        </p:txBody>
      </p:sp>
      <p:sp>
        <p:nvSpPr>
          <p:cNvPr id="165" name="TextBox 9"/>
          <p:cNvSpPr/>
          <p:nvPr/>
        </p:nvSpPr>
        <p:spPr>
          <a:xfrm>
            <a:off x="6180480" y="2346120"/>
            <a:ext cx="3396240" cy="517320"/>
          </a:xfrm>
          <a:prstGeom prst="rect">
            <a:avLst/>
          </a:prstGeom>
          <a:noFill/>
          <a:ln w="12700">
            <a:solidFill>
              <a:srgbClr val="0070c0"/>
            </a:solidFill>
            <a:round/>
          </a:ln>
        </p:spPr>
        <p:style>
          <a:lnRef idx="0"/>
          <a:fillRef idx="0"/>
          <a:effectRef idx="0"/>
          <a:fontRef idx="minor"/>
        </p:style>
        <p:txBody>
          <a:bodyPr lIns="90000" rIns="90000" tIns="45000" bIns="45000" anchor="t">
            <a:spAutoFit/>
          </a:bodyPr>
          <a:p>
            <a:pPr marL="343080" indent="-343080">
              <a:lnSpc>
                <a:spcPct val="100000"/>
              </a:lnSpc>
              <a:buClr>
                <a:srgbClr val="00b050"/>
              </a:buClr>
              <a:buFont typeface="Wingdings" charset="2"/>
              <a:buChar char=""/>
            </a:pPr>
            <a:r>
              <a:rPr b="0" lang="en-US" sz="1400" strike="noStrike" u="none">
                <a:solidFill>
                  <a:srgbClr val="00b050"/>
                </a:solidFill>
                <a:effectLst/>
                <a:uFillTx/>
                <a:latin typeface="Times New Roman"/>
              </a:rPr>
              <a:t>Hires</a:t>
            </a:r>
            <a:r>
              <a:rPr b="0" lang="en-US" sz="1400" strike="noStrike" u="none">
                <a:solidFill>
                  <a:schemeClr val="dk1"/>
                </a:solidFill>
                <a:effectLst/>
                <a:uFillTx/>
                <a:latin typeface="Times New Roman"/>
              </a:rPr>
              <a:t> and </a:t>
            </a:r>
            <a:r>
              <a:rPr b="0" lang="en-US" sz="1400" strike="noStrike" u="none">
                <a:solidFill>
                  <a:srgbClr val="ff0000"/>
                </a:solidFill>
                <a:effectLst/>
                <a:uFillTx/>
                <a:latin typeface="Times New Roman"/>
              </a:rPr>
              <a:t>Separations</a:t>
            </a:r>
            <a:r>
              <a:rPr b="0" lang="en-US" sz="1400" strike="noStrike" u="none">
                <a:solidFill>
                  <a:schemeClr val="dk1"/>
                </a:solidFill>
                <a:effectLst/>
                <a:uFillTx/>
                <a:latin typeface="Times New Roman"/>
              </a:rPr>
              <a:t> at 2013 level, labor market is lukewarm. </a:t>
            </a:r>
            <a:endParaRPr b="0" lang="en-US" sz="1400" strike="noStrike" u="none">
              <a:solidFill>
                <a:srgbClr val="000000"/>
              </a:solidFill>
              <a:effectLst/>
              <a:uFillTx/>
              <a:latin typeface="Arial"/>
            </a:endParaRPr>
          </a:p>
        </p:txBody>
      </p:sp>
      <p:sp>
        <p:nvSpPr>
          <p:cNvPr id="166" name="TextBox 10"/>
          <p:cNvSpPr/>
          <p:nvPr/>
        </p:nvSpPr>
        <p:spPr>
          <a:xfrm>
            <a:off x="6180480" y="3247920"/>
            <a:ext cx="3396240" cy="517320"/>
          </a:xfrm>
          <a:prstGeom prst="rect">
            <a:avLst/>
          </a:prstGeom>
          <a:noFill/>
          <a:ln w="12700">
            <a:solidFill>
              <a:srgbClr val="0070c0"/>
            </a:solidFill>
            <a:round/>
          </a:ln>
        </p:spPr>
        <p:style>
          <a:lnRef idx="0"/>
          <a:fillRef idx="0"/>
          <a:effectRef idx="0"/>
          <a:fontRef idx="minor"/>
        </p:style>
        <p:txBody>
          <a:bodyPr lIns="90000" rIns="90000" tIns="45000" bIns="45000" anchor="t">
            <a:spAutoFit/>
          </a:bodyPr>
          <a:p>
            <a:pPr marL="343080" indent="-343080">
              <a:lnSpc>
                <a:spcPct val="100000"/>
              </a:lnSpc>
              <a:buClr>
                <a:srgbClr val="ffc000"/>
              </a:buClr>
              <a:buFont typeface="Wingdings" charset="2"/>
              <a:buChar char=""/>
            </a:pPr>
            <a:r>
              <a:rPr b="0" lang="en-US" sz="1400" strike="noStrike" u="none">
                <a:solidFill>
                  <a:srgbClr val="ffc000"/>
                </a:solidFill>
                <a:effectLst/>
                <a:uFillTx/>
                <a:latin typeface="Times New Roman"/>
              </a:rPr>
              <a:t>Quits</a:t>
            </a:r>
            <a:r>
              <a:rPr b="0" lang="en-US" sz="1400" strike="noStrike" u="none">
                <a:solidFill>
                  <a:schemeClr val="dk1"/>
                </a:solidFill>
                <a:effectLst/>
                <a:uFillTx/>
                <a:latin typeface="Times New Roman"/>
              </a:rPr>
              <a:t> indicates tightness of labor market. It normalized to 2016 level.</a:t>
            </a:r>
            <a:endParaRPr b="0" lang="en-US" sz="1400" strike="noStrike" u="none">
              <a:solidFill>
                <a:srgbClr val="000000"/>
              </a:solidFill>
              <a:effectLst/>
              <a:uFillTx/>
              <a:latin typeface="Arial"/>
            </a:endParaRPr>
          </a:p>
        </p:txBody>
      </p:sp>
      <p:sp>
        <p:nvSpPr>
          <p:cNvPr id="167" name="Rectangle: Rounded Corners 11"/>
          <p:cNvSpPr/>
          <p:nvPr/>
        </p:nvSpPr>
        <p:spPr>
          <a:xfrm>
            <a:off x="717120" y="677160"/>
            <a:ext cx="1523880" cy="492120"/>
          </a:xfrm>
          <a:prstGeom prst="roundRect">
            <a:avLst>
              <a:gd name="adj" fmla="val 16667"/>
            </a:avLst>
          </a:prstGeom>
          <a:noFill/>
          <a:ln w="12700">
            <a:solidFill>
              <a:srgbClr val="7030a0"/>
            </a:solidFill>
            <a:round/>
          </a:ln>
        </p:spPr>
        <p:style>
          <a:lnRef idx="0"/>
          <a:fillRef idx="0"/>
          <a:effectRef idx="0"/>
          <a:fontRef idx="minor"/>
        </p:style>
        <p:txBody>
          <a:bodyPr numCol="1" spcCol="0" anchor="t">
            <a:noAutofit/>
          </a:bodyPr>
          <a:p>
            <a:pPr defTabSz="914400">
              <a:lnSpc>
                <a:spcPct val="100000"/>
              </a:lnSpc>
              <a:tabLst>
                <a:tab algn="l" pos="0"/>
              </a:tabLst>
            </a:pPr>
            <a:endParaRPr b="0" lang="en-US" sz="2400" strike="noStrike" u="none">
              <a:solidFill>
                <a:schemeClr val="dk1"/>
              </a:solidFill>
              <a:effectLst/>
              <a:uFillTx/>
              <a:latin typeface="Times New Roman"/>
            </a:endParaRPr>
          </a:p>
        </p:txBody>
      </p:sp>
      <p:pic>
        <p:nvPicPr>
          <p:cNvPr id="168" name="Picture 17" descr=""/>
          <p:cNvPicPr/>
          <p:nvPr/>
        </p:nvPicPr>
        <p:blipFill>
          <a:blip r:embed="rId9"/>
          <a:stretch/>
        </p:blipFill>
        <p:spPr>
          <a:xfrm>
            <a:off x="1327680" y="1361520"/>
            <a:ext cx="3713040" cy="141480"/>
          </a:xfrm>
          <a:prstGeom prst="rect">
            <a:avLst/>
          </a:prstGeom>
          <a:noFill/>
          <a:ln w="0">
            <a:noFill/>
          </a:ln>
        </p:spPr>
      </p:pic>
      <p:sp>
        <p:nvSpPr>
          <p:cNvPr id="6" name="PlaceHolder 5"/>
          <p:cNvSpPr>
            <a:spLocks noGrp="1"/>
          </p:cNvSpPr>
          <p:nvPr>
            <p:ph type="sldNum" idx="3"/>
          </p:nvPr>
        </p:nvSpPr>
        <p:spPr/>
        <p:txBody>
          <a:bodyPr/>
          <a:p>
            <a:fld id="{4F65F5B8-1059-4AFB-B13E-77740E53DEF7}" type="slidenum">
              <a:t>7</a:t>
            </a:fld>
          </a:p>
        </p:txBody>
      </p:sp>
    </p:spTree>
  </p:cSld>
  <mc:AlternateContent>
    <mc:Choice Requires="p14">
      <p:transition spd="slow" p14:dur="2000"/>
    </mc:Choice>
    <mc:Fallback>
      <p:transition spd="slow"/>
    </mc:Fallback>
  </mc:AlternateContent>
  <p:timing>
    <p:tnLst>
      <p:par>
        <p:cTn id="311" dur="indefinite" restart="never" nodeType="tmRoot">
          <p:childTnLst>
            <p:seq>
              <p:cTn id="312" dur="indefinite" nodeType="mainSeq">
                <p:childTnLst>
                  <p:par>
                    <p:cTn id="313" fill="hold">
                      <p:stCondLst>
                        <p:cond delay="0"/>
                      </p:stCondLst>
                      <p:childTnLst>
                        <p:par>
                          <p:cTn id="314" fill="hold">
                            <p:stCondLst>
                              <p:cond delay="0"/>
                            </p:stCondLst>
                            <p:childTnLst>
                              <p:par>
                                <p:cTn id="315" nodeType="withEffect" fill="hold" presetClass="entr" presetID="2" presetSubtype="4">
                                  <p:stCondLst>
                                    <p:cond delay="0"/>
                                  </p:stCondLst>
                                  <p:childTnLst>
                                    <p:set>
                                      <p:cBhvr>
                                        <p:cTn id="316" dur="1" fill="hold">
                                          <p:stCondLst>
                                            <p:cond delay="0"/>
                                          </p:stCondLst>
                                        </p:cTn>
                                        <p:tgtEl>
                                          <p:spTgt spid="168"/>
                                        </p:tgtEl>
                                        <p:attrNameLst>
                                          <p:attrName>style.visibility</p:attrName>
                                        </p:attrNameLst>
                                      </p:cBhvr>
                                      <p:to>
                                        <p:strVal val="visible"/>
                                      </p:to>
                                    </p:set>
                                    <p:anim calcmode="lin" valueType="num">
                                      <p:cBhvr additive="repl">
                                        <p:cTn id="317" dur="500" fill="hold"/>
                                        <p:tgtEl>
                                          <p:spTgt spid="168"/>
                                        </p:tgtEl>
                                        <p:attrNameLst>
                                          <p:attrName>ppt_x</p:attrName>
                                        </p:attrNameLst>
                                      </p:cBhvr>
                                      <p:tavLst>
                                        <p:tav tm="0">
                                          <p:val>
                                            <p:strVal val="#ppt_x"/>
                                          </p:val>
                                        </p:tav>
                                        <p:tav tm="100000">
                                          <p:val>
                                            <p:strVal val="#ppt_x"/>
                                          </p:val>
                                        </p:tav>
                                      </p:tavLst>
                                    </p:anim>
                                    <p:anim calcmode="lin" valueType="num">
                                      <p:cBhvr additive="repl">
                                        <p:cTn id="318" dur="500" fill="hold"/>
                                        <p:tgtEl>
                                          <p:spTgt spid="168"/>
                                        </p:tgtEl>
                                        <p:attrNameLst>
                                          <p:attrName>ppt_y</p:attrName>
                                        </p:attrNameLst>
                                      </p:cBhvr>
                                      <p:tavLst>
                                        <p:tav tm="0">
                                          <p:val>
                                            <p:strVal val="1+#ppt_h/2"/>
                                          </p:val>
                                        </p:tav>
                                        <p:tav tm="100000">
                                          <p:val>
                                            <p:strVal val="#ppt_y"/>
                                          </p:val>
                                        </p:tav>
                                      </p:tavLst>
                                    </p:anim>
                                  </p:childTnLst>
                                </p:cTn>
                              </p:par>
                              <p:par>
                                <p:cTn id="319" nodeType="withEffect" fill="hold" presetClass="entr" presetID="2" presetSubtype="4">
                                  <p:stCondLst>
                                    <p:cond delay="0"/>
                                  </p:stCondLst>
                                  <p:childTnLst>
                                    <p:set>
                                      <p:cBhvr>
                                        <p:cTn id="320" dur="1" fill="hold">
                                          <p:stCondLst>
                                            <p:cond delay="0"/>
                                          </p:stCondLst>
                                        </p:cTn>
                                        <p:tgtEl>
                                          <p:spTgt spid="161"/>
                                        </p:tgtEl>
                                        <p:attrNameLst>
                                          <p:attrName>style.visibility</p:attrName>
                                        </p:attrNameLst>
                                      </p:cBhvr>
                                      <p:to>
                                        <p:strVal val="visible"/>
                                      </p:to>
                                    </p:set>
                                    <p:anim calcmode="lin" valueType="num">
                                      <p:cBhvr additive="repl">
                                        <p:cTn id="321" dur="500" fill="hold"/>
                                        <p:tgtEl>
                                          <p:spTgt spid="161"/>
                                        </p:tgtEl>
                                        <p:attrNameLst>
                                          <p:attrName>ppt_x</p:attrName>
                                        </p:attrNameLst>
                                      </p:cBhvr>
                                      <p:tavLst>
                                        <p:tav tm="0">
                                          <p:val>
                                            <p:strVal val="#ppt_x"/>
                                          </p:val>
                                        </p:tav>
                                        <p:tav tm="100000">
                                          <p:val>
                                            <p:strVal val="#ppt_x"/>
                                          </p:val>
                                        </p:tav>
                                      </p:tavLst>
                                    </p:anim>
                                    <p:anim calcmode="lin" valueType="num">
                                      <p:cBhvr additive="repl">
                                        <p:cTn id="322" dur="500" fill="hold"/>
                                        <p:tgtEl>
                                          <p:spTgt spid="161"/>
                                        </p:tgtEl>
                                        <p:attrNameLst>
                                          <p:attrName>ppt_y</p:attrName>
                                        </p:attrNameLst>
                                      </p:cBhvr>
                                      <p:tavLst>
                                        <p:tav tm="0">
                                          <p:val>
                                            <p:strVal val="1+#ppt_h/2"/>
                                          </p:val>
                                        </p:tav>
                                        <p:tav tm="100000">
                                          <p:val>
                                            <p:strVal val="#ppt_y"/>
                                          </p:val>
                                        </p:tav>
                                      </p:tavLst>
                                    </p:anim>
                                  </p:childTnLst>
                                </p:cTn>
                              </p:par>
                            </p:childTnLst>
                          </p:cTn>
                        </p:par>
                      </p:childTnLst>
                    </p:cTn>
                  </p:par>
                  <p:par>
                    <p:cTn id="323" fill="hold">
                      <p:stCondLst>
                        <p:cond delay="indefinite"/>
                      </p:stCondLst>
                      <p:childTnLst>
                        <p:par>
                          <p:cTn id="324" fill="hold">
                            <p:stCondLst>
                              <p:cond delay="0"/>
                            </p:stCondLst>
                            <p:childTnLst>
                              <p:par>
                                <p:cTn id="325" nodeType="clickEffect" fill="hold" presetClass="entr" presetID="2" presetSubtype="4">
                                  <p:stCondLst>
                                    <p:cond delay="0"/>
                                  </p:stCondLst>
                                  <p:childTnLst>
                                    <p:set>
                                      <p:cBhvr>
                                        <p:cTn id="326" dur="1" fill="hold">
                                          <p:stCondLst>
                                            <p:cond delay="0"/>
                                          </p:stCondLst>
                                        </p:cTn>
                                        <p:tgtEl>
                                          <p:spTgt spid="156"/>
                                        </p:tgtEl>
                                        <p:attrNameLst>
                                          <p:attrName>style.visibility</p:attrName>
                                        </p:attrNameLst>
                                      </p:cBhvr>
                                      <p:to>
                                        <p:strVal val="visible"/>
                                      </p:to>
                                    </p:set>
                                    <p:anim calcmode="lin" valueType="num">
                                      <p:cBhvr additive="repl">
                                        <p:cTn id="327" dur="500" fill="hold"/>
                                        <p:tgtEl>
                                          <p:spTgt spid="156"/>
                                        </p:tgtEl>
                                        <p:attrNameLst>
                                          <p:attrName>ppt_x</p:attrName>
                                        </p:attrNameLst>
                                      </p:cBhvr>
                                      <p:tavLst>
                                        <p:tav tm="0">
                                          <p:val>
                                            <p:strVal val="#ppt_x"/>
                                          </p:val>
                                        </p:tav>
                                        <p:tav tm="100000">
                                          <p:val>
                                            <p:strVal val="#ppt_x"/>
                                          </p:val>
                                        </p:tav>
                                      </p:tavLst>
                                    </p:anim>
                                    <p:anim calcmode="lin" valueType="num">
                                      <p:cBhvr additive="repl">
                                        <p:cTn id="328" dur="500" fill="hold"/>
                                        <p:tgtEl>
                                          <p:spTgt spid="156"/>
                                        </p:tgtEl>
                                        <p:attrNameLst>
                                          <p:attrName>ppt_y</p:attrName>
                                        </p:attrNameLst>
                                      </p:cBhvr>
                                      <p:tavLst>
                                        <p:tav tm="0">
                                          <p:val>
                                            <p:strVal val="1+#ppt_h/2"/>
                                          </p:val>
                                        </p:tav>
                                        <p:tav tm="100000">
                                          <p:val>
                                            <p:strVal val="#ppt_y"/>
                                          </p:val>
                                        </p:tav>
                                      </p:tavLst>
                                    </p:anim>
                                  </p:childTnLst>
                                </p:cTn>
                              </p:par>
                              <p:par>
                                <p:cTn id="329" nodeType="withEffect" fill="hold" presetClass="entr" presetID="2" presetSubtype="4">
                                  <p:stCondLst>
                                    <p:cond delay="0"/>
                                  </p:stCondLst>
                                  <p:childTnLst>
                                    <p:set>
                                      <p:cBhvr>
                                        <p:cTn id="330" dur="1" fill="hold">
                                          <p:stCondLst>
                                            <p:cond delay="0"/>
                                          </p:stCondLst>
                                        </p:cTn>
                                        <p:tgtEl>
                                          <p:spTgt spid="167"/>
                                        </p:tgtEl>
                                        <p:attrNameLst>
                                          <p:attrName>style.visibility</p:attrName>
                                        </p:attrNameLst>
                                      </p:cBhvr>
                                      <p:to>
                                        <p:strVal val="visible"/>
                                      </p:to>
                                    </p:set>
                                    <p:anim calcmode="lin" valueType="num">
                                      <p:cBhvr additive="repl">
                                        <p:cTn id="331" dur="500" fill="hold"/>
                                        <p:tgtEl>
                                          <p:spTgt spid="167"/>
                                        </p:tgtEl>
                                        <p:attrNameLst>
                                          <p:attrName>ppt_x</p:attrName>
                                        </p:attrNameLst>
                                      </p:cBhvr>
                                      <p:tavLst>
                                        <p:tav tm="0">
                                          <p:val>
                                            <p:strVal val="#ppt_x"/>
                                          </p:val>
                                        </p:tav>
                                        <p:tav tm="100000">
                                          <p:val>
                                            <p:strVal val="#ppt_x"/>
                                          </p:val>
                                        </p:tav>
                                      </p:tavLst>
                                    </p:anim>
                                    <p:anim calcmode="lin" valueType="num">
                                      <p:cBhvr additive="repl">
                                        <p:cTn id="332"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par>
                    <p:cTn id="333" fill="hold">
                      <p:stCondLst>
                        <p:cond delay="indefinite"/>
                      </p:stCondLst>
                      <p:childTnLst>
                        <p:par>
                          <p:cTn id="334" fill="hold">
                            <p:stCondLst>
                              <p:cond delay="0"/>
                            </p:stCondLst>
                            <p:childTnLst>
                              <p:par>
                                <p:cTn id="335" nodeType="clickEffect" fill="hold" presetClass="entr" presetID="2" presetSubtype="4">
                                  <p:stCondLst>
                                    <p:cond delay="0"/>
                                  </p:stCondLst>
                                  <p:childTnLst>
                                    <p:set>
                                      <p:cBhvr>
                                        <p:cTn id="336" dur="1" fill="hold">
                                          <p:stCondLst>
                                            <p:cond delay="0"/>
                                          </p:stCondLst>
                                        </p:cTn>
                                        <p:tgtEl>
                                          <p:spTgt spid="162"/>
                                        </p:tgtEl>
                                        <p:attrNameLst>
                                          <p:attrName>style.visibility</p:attrName>
                                        </p:attrNameLst>
                                      </p:cBhvr>
                                      <p:to>
                                        <p:strVal val="visible"/>
                                      </p:to>
                                    </p:set>
                                    <p:anim calcmode="lin" valueType="num">
                                      <p:cBhvr additive="repl">
                                        <p:cTn id="337" dur="500" fill="hold"/>
                                        <p:tgtEl>
                                          <p:spTgt spid="162"/>
                                        </p:tgtEl>
                                        <p:attrNameLst>
                                          <p:attrName>ppt_x</p:attrName>
                                        </p:attrNameLst>
                                      </p:cBhvr>
                                      <p:tavLst>
                                        <p:tav tm="0">
                                          <p:val>
                                            <p:strVal val="#ppt_x"/>
                                          </p:val>
                                        </p:tav>
                                        <p:tav tm="100000">
                                          <p:val>
                                            <p:strVal val="#ppt_x"/>
                                          </p:val>
                                        </p:tav>
                                      </p:tavLst>
                                    </p:anim>
                                    <p:anim calcmode="lin" valueType="num">
                                      <p:cBhvr additive="repl">
                                        <p:cTn id="338"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par>
                    <p:cTn id="339" fill="hold">
                      <p:stCondLst>
                        <p:cond delay="indefinite"/>
                      </p:stCondLst>
                      <p:childTnLst>
                        <p:par>
                          <p:cTn id="340" fill="hold">
                            <p:stCondLst>
                              <p:cond delay="0"/>
                            </p:stCondLst>
                            <p:childTnLst>
                              <p:par>
                                <p:cTn id="341" nodeType="clickEffect" fill="hold" presetClass="entr" presetID="2" presetSubtype="4">
                                  <p:stCondLst>
                                    <p:cond delay="0"/>
                                  </p:stCondLst>
                                  <p:childTnLst>
                                    <p:set>
                                      <p:cBhvr>
                                        <p:cTn id="342" dur="1" fill="hold">
                                          <p:stCondLst>
                                            <p:cond delay="0"/>
                                          </p:stCondLst>
                                        </p:cTn>
                                        <p:tgtEl>
                                          <p:spTgt spid="165"/>
                                        </p:tgtEl>
                                        <p:attrNameLst>
                                          <p:attrName>style.visibility</p:attrName>
                                        </p:attrNameLst>
                                      </p:cBhvr>
                                      <p:to>
                                        <p:strVal val="visible"/>
                                      </p:to>
                                    </p:set>
                                    <p:anim calcmode="lin" valueType="num">
                                      <p:cBhvr additive="repl">
                                        <p:cTn id="343" dur="500" fill="hold"/>
                                        <p:tgtEl>
                                          <p:spTgt spid="165"/>
                                        </p:tgtEl>
                                        <p:attrNameLst>
                                          <p:attrName>ppt_x</p:attrName>
                                        </p:attrNameLst>
                                      </p:cBhvr>
                                      <p:tavLst>
                                        <p:tav tm="0">
                                          <p:val>
                                            <p:strVal val="#ppt_x"/>
                                          </p:val>
                                        </p:tav>
                                        <p:tav tm="100000">
                                          <p:val>
                                            <p:strVal val="#ppt_x"/>
                                          </p:val>
                                        </p:tav>
                                      </p:tavLst>
                                    </p:anim>
                                    <p:anim calcmode="lin" valueType="num">
                                      <p:cBhvr additive="repl">
                                        <p:cTn id="344" dur="500" fill="hold"/>
                                        <p:tgtEl>
                                          <p:spTgt spid="165"/>
                                        </p:tgtEl>
                                        <p:attrNameLst>
                                          <p:attrName>ppt_y</p:attrName>
                                        </p:attrNameLst>
                                      </p:cBhvr>
                                      <p:tavLst>
                                        <p:tav tm="0">
                                          <p:val>
                                            <p:strVal val="1+#ppt_h/2"/>
                                          </p:val>
                                        </p:tav>
                                        <p:tav tm="100000">
                                          <p:val>
                                            <p:strVal val="#ppt_y"/>
                                          </p:val>
                                        </p:tav>
                                      </p:tavLst>
                                    </p:anim>
                                  </p:childTnLst>
                                </p:cTn>
                              </p:par>
                              <p:par>
                                <p:cTn id="345" nodeType="withEffect" fill="hold" presetClass="entr" presetID="2" presetSubtype="4">
                                  <p:stCondLst>
                                    <p:cond delay="0"/>
                                  </p:stCondLst>
                                  <p:childTnLst>
                                    <p:set>
                                      <p:cBhvr>
                                        <p:cTn id="346" dur="1" fill="hold">
                                          <p:stCondLst>
                                            <p:cond delay="0"/>
                                          </p:stCondLst>
                                        </p:cTn>
                                        <p:tgtEl>
                                          <p:spTgt spid="163"/>
                                        </p:tgtEl>
                                        <p:attrNameLst>
                                          <p:attrName>style.visibility</p:attrName>
                                        </p:attrNameLst>
                                      </p:cBhvr>
                                      <p:to>
                                        <p:strVal val="visible"/>
                                      </p:to>
                                    </p:set>
                                    <p:anim calcmode="lin" valueType="num">
                                      <p:cBhvr additive="repl">
                                        <p:cTn id="347" dur="500" fill="hold"/>
                                        <p:tgtEl>
                                          <p:spTgt spid="163"/>
                                        </p:tgtEl>
                                        <p:attrNameLst>
                                          <p:attrName>ppt_x</p:attrName>
                                        </p:attrNameLst>
                                      </p:cBhvr>
                                      <p:tavLst>
                                        <p:tav tm="0">
                                          <p:val>
                                            <p:strVal val="#ppt_x"/>
                                          </p:val>
                                        </p:tav>
                                        <p:tav tm="100000">
                                          <p:val>
                                            <p:strVal val="#ppt_x"/>
                                          </p:val>
                                        </p:tav>
                                      </p:tavLst>
                                    </p:anim>
                                    <p:anim calcmode="lin" valueType="num">
                                      <p:cBhvr additive="repl">
                                        <p:cTn id="348" dur="500" fill="hold"/>
                                        <p:tgtEl>
                                          <p:spTgt spid="163"/>
                                        </p:tgtEl>
                                        <p:attrNameLst>
                                          <p:attrName>ppt_y</p:attrName>
                                        </p:attrNameLst>
                                      </p:cBhvr>
                                      <p:tavLst>
                                        <p:tav tm="0">
                                          <p:val>
                                            <p:strVal val="1+#ppt_h/2"/>
                                          </p:val>
                                        </p:tav>
                                        <p:tav tm="100000">
                                          <p:val>
                                            <p:strVal val="#ppt_y"/>
                                          </p:val>
                                        </p:tav>
                                      </p:tavLst>
                                    </p:anim>
                                  </p:childTnLst>
                                </p:cTn>
                              </p:par>
                            </p:childTnLst>
                          </p:cTn>
                        </p:par>
                      </p:childTnLst>
                    </p:cTn>
                  </p:par>
                  <p:par>
                    <p:cTn id="349" fill="hold">
                      <p:stCondLst>
                        <p:cond delay="indefinite"/>
                      </p:stCondLst>
                      <p:childTnLst>
                        <p:par>
                          <p:cTn id="350" fill="hold">
                            <p:stCondLst>
                              <p:cond delay="0"/>
                            </p:stCondLst>
                            <p:childTnLst>
                              <p:par>
                                <p:cTn id="351" nodeType="clickEffect" fill="hold" presetClass="entr" presetID="2" presetSubtype="4">
                                  <p:stCondLst>
                                    <p:cond delay="0"/>
                                  </p:stCondLst>
                                  <p:childTnLst>
                                    <p:set>
                                      <p:cBhvr>
                                        <p:cTn id="352" dur="1" fill="hold">
                                          <p:stCondLst>
                                            <p:cond delay="0"/>
                                          </p:stCondLst>
                                        </p:cTn>
                                        <p:tgtEl>
                                          <p:spTgt spid="166"/>
                                        </p:tgtEl>
                                        <p:attrNameLst>
                                          <p:attrName>style.visibility</p:attrName>
                                        </p:attrNameLst>
                                      </p:cBhvr>
                                      <p:to>
                                        <p:strVal val="visible"/>
                                      </p:to>
                                    </p:set>
                                    <p:anim calcmode="lin" valueType="num">
                                      <p:cBhvr additive="repl">
                                        <p:cTn id="353" dur="500" fill="hold"/>
                                        <p:tgtEl>
                                          <p:spTgt spid="166"/>
                                        </p:tgtEl>
                                        <p:attrNameLst>
                                          <p:attrName>ppt_x</p:attrName>
                                        </p:attrNameLst>
                                      </p:cBhvr>
                                      <p:tavLst>
                                        <p:tav tm="0">
                                          <p:val>
                                            <p:strVal val="#ppt_x"/>
                                          </p:val>
                                        </p:tav>
                                        <p:tav tm="100000">
                                          <p:val>
                                            <p:strVal val="#ppt_x"/>
                                          </p:val>
                                        </p:tav>
                                      </p:tavLst>
                                    </p:anim>
                                    <p:anim calcmode="lin" valueType="num">
                                      <p:cBhvr additive="repl">
                                        <p:cTn id="354" dur="500" fill="hold"/>
                                        <p:tgtEl>
                                          <p:spTgt spid="166"/>
                                        </p:tgtEl>
                                        <p:attrNameLst>
                                          <p:attrName>ppt_y</p:attrName>
                                        </p:attrNameLst>
                                      </p:cBhvr>
                                      <p:tavLst>
                                        <p:tav tm="0">
                                          <p:val>
                                            <p:strVal val="1+#ppt_h/2"/>
                                          </p:val>
                                        </p:tav>
                                        <p:tav tm="100000">
                                          <p:val>
                                            <p:strVal val="#ppt_y"/>
                                          </p:val>
                                        </p:tav>
                                      </p:tavLst>
                                    </p:anim>
                                  </p:childTnLst>
                                </p:cTn>
                              </p:par>
                              <p:par>
                                <p:cTn id="355" nodeType="withEffect" fill="hold" presetClass="entr" presetID="2" presetSubtype="4">
                                  <p:stCondLst>
                                    <p:cond delay="0"/>
                                  </p:stCondLst>
                                  <p:childTnLst>
                                    <p:set>
                                      <p:cBhvr>
                                        <p:cTn id="356" dur="1" fill="hold">
                                          <p:stCondLst>
                                            <p:cond delay="0"/>
                                          </p:stCondLst>
                                        </p:cTn>
                                        <p:tgtEl>
                                          <p:spTgt spid="160"/>
                                        </p:tgtEl>
                                        <p:attrNameLst>
                                          <p:attrName>style.visibility</p:attrName>
                                        </p:attrNameLst>
                                      </p:cBhvr>
                                      <p:to>
                                        <p:strVal val="visible"/>
                                      </p:to>
                                    </p:set>
                                    <p:anim calcmode="lin" valueType="num">
                                      <p:cBhvr additive="repl">
                                        <p:cTn id="357" dur="500" fill="hold"/>
                                        <p:tgtEl>
                                          <p:spTgt spid="160"/>
                                        </p:tgtEl>
                                        <p:attrNameLst>
                                          <p:attrName>ppt_x</p:attrName>
                                        </p:attrNameLst>
                                      </p:cBhvr>
                                      <p:tavLst>
                                        <p:tav tm="0">
                                          <p:val>
                                            <p:strVal val="#ppt_x"/>
                                          </p:val>
                                        </p:tav>
                                        <p:tav tm="100000">
                                          <p:val>
                                            <p:strVal val="#ppt_x"/>
                                          </p:val>
                                        </p:tav>
                                      </p:tavLst>
                                    </p:anim>
                                    <p:anim calcmode="lin" valueType="num">
                                      <p:cBhvr additive="repl">
                                        <p:cTn id="358"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9" name="Picture 40" descr=""/>
          <p:cNvPicPr/>
          <p:nvPr/>
        </p:nvPicPr>
        <p:blipFill>
          <a:blip r:embed="rId1"/>
          <a:stretch/>
        </p:blipFill>
        <p:spPr>
          <a:xfrm>
            <a:off x="6095880" y="3673800"/>
            <a:ext cx="6095520" cy="2882160"/>
          </a:xfrm>
          <a:prstGeom prst="rect">
            <a:avLst/>
          </a:prstGeom>
          <a:noFill/>
          <a:ln w="0">
            <a:noFill/>
          </a:ln>
        </p:spPr>
      </p:pic>
      <p:pic>
        <p:nvPicPr>
          <p:cNvPr id="170" name="Picture 38" descr=""/>
          <p:cNvPicPr/>
          <p:nvPr/>
        </p:nvPicPr>
        <p:blipFill>
          <a:blip r:embed="rId2"/>
          <a:stretch/>
        </p:blipFill>
        <p:spPr>
          <a:xfrm>
            <a:off x="6095880" y="635760"/>
            <a:ext cx="6095520" cy="3021480"/>
          </a:xfrm>
          <a:prstGeom prst="rect">
            <a:avLst/>
          </a:prstGeom>
          <a:noFill/>
          <a:ln w="0">
            <a:noFill/>
          </a:ln>
        </p:spPr>
      </p:pic>
      <p:pic>
        <p:nvPicPr>
          <p:cNvPr id="171" name="Picture 36" descr=""/>
          <p:cNvPicPr/>
          <p:nvPr/>
        </p:nvPicPr>
        <p:blipFill>
          <a:blip r:embed="rId3"/>
          <a:stretch/>
        </p:blipFill>
        <p:spPr>
          <a:xfrm>
            <a:off x="2520" y="2764080"/>
            <a:ext cx="6093360" cy="2114280"/>
          </a:xfrm>
          <a:prstGeom prst="rect">
            <a:avLst/>
          </a:prstGeom>
          <a:noFill/>
          <a:ln w="0">
            <a:noFill/>
          </a:ln>
        </p:spPr>
      </p:pic>
      <p:pic>
        <p:nvPicPr>
          <p:cNvPr id="172" name="Picture 30" descr=""/>
          <p:cNvPicPr/>
          <p:nvPr/>
        </p:nvPicPr>
        <p:blipFill>
          <a:blip r:embed="rId4"/>
          <a:stretch/>
        </p:blipFill>
        <p:spPr>
          <a:xfrm>
            <a:off x="0" y="636480"/>
            <a:ext cx="6095520" cy="2111040"/>
          </a:xfrm>
          <a:prstGeom prst="rect">
            <a:avLst/>
          </a:prstGeom>
          <a:noFill/>
          <a:ln w="0">
            <a:noFill/>
          </a:ln>
        </p:spPr>
      </p:pic>
      <p:pic>
        <p:nvPicPr>
          <p:cNvPr id="173" name="Picture 22" descr=""/>
          <p:cNvPicPr/>
          <p:nvPr/>
        </p:nvPicPr>
        <p:blipFill>
          <a:blip r:embed="rId5"/>
          <a:stretch/>
        </p:blipFill>
        <p:spPr>
          <a:xfrm>
            <a:off x="0" y="4868280"/>
            <a:ext cx="6095520" cy="1658520"/>
          </a:xfrm>
          <a:prstGeom prst="rect">
            <a:avLst/>
          </a:prstGeom>
          <a:noFill/>
          <a:ln w="0">
            <a:noFill/>
          </a:ln>
        </p:spPr>
      </p:pic>
      <p:sp>
        <p:nvSpPr>
          <p:cNvPr id="174" name="PlaceHolder 1"/>
          <p:cNvSpPr>
            <a:spLocks noGrp="1"/>
          </p:cNvSpPr>
          <p:nvPr>
            <p:ph type="title"/>
          </p:nvPr>
        </p:nvSpPr>
        <p:spPr>
          <a:xfrm>
            <a:off x="0" y="-56880"/>
            <a:ext cx="12191760" cy="461880"/>
          </a:xfrm>
          <a:prstGeom prst="rect">
            <a:avLst/>
          </a:prstGeom>
          <a:noFill/>
          <a:ln w="0">
            <a:noFill/>
          </a:ln>
        </p:spPr>
        <p:txBody>
          <a:bodyPr numCol="1" spcCol="0" lIns="91440" rIns="91440" tIns="45720" bIns="45720" anchor="ctr">
            <a:noAutofit/>
          </a:bodyPr>
          <a:p>
            <a:pPr indent="0" algn="ctr">
              <a:lnSpc>
                <a:spcPct val="100000"/>
              </a:lnSpc>
              <a:buNone/>
            </a:pPr>
            <a:r>
              <a:rPr b="0" lang="en-US" sz="2800" strike="noStrike" u="none">
                <a:solidFill>
                  <a:schemeClr val="dk2"/>
                </a:solidFill>
                <a:effectLst/>
                <a:uFillTx/>
                <a:latin typeface="Times New Roman"/>
              </a:rPr>
              <a:t>Employment and Wage Growth</a:t>
            </a:r>
            <a:endParaRPr b="0" lang="en-US" sz="2800" strike="noStrike" u="none">
              <a:solidFill>
                <a:schemeClr val="dk1"/>
              </a:solidFill>
              <a:effectLst/>
              <a:uFillTx/>
              <a:latin typeface="Times New Roman"/>
            </a:endParaRPr>
          </a:p>
        </p:txBody>
      </p:sp>
      <p:sp>
        <p:nvSpPr>
          <p:cNvPr id="175" name="TextBox 12"/>
          <p:cNvSpPr/>
          <p:nvPr/>
        </p:nvSpPr>
        <p:spPr>
          <a:xfrm>
            <a:off x="10370880" y="258840"/>
            <a:ext cx="100548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chemeClr val="dk1"/>
                </a:solidFill>
                <a:effectLst/>
                <a:uFillTx/>
                <a:latin typeface="Times New Roman"/>
              </a:rPr>
              <a:t>07/03/2025</a:t>
            </a:r>
            <a:endParaRPr b="0" lang="en-US" sz="1400" strike="noStrike" u="none">
              <a:solidFill>
                <a:srgbClr val="000000"/>
              </a:solidFill>
              <a:effectLst/>
              <a:uFillTx/>
              <a:latin typeface="Arial"/>
            </a:endParaRPr>
          </a:p>
        </p:txBody>
      </p:sp>
      <p:sp>
        <p:nvSpPr>
          <p:cNvPr id="176" name="TextBox 7"/>
          <p:cNvSpPr/>
          <p:nvPr/>
        </p:nvSpPr>
        <p:spPr>
          <a:xfrm>
            <a:off x="7228440" y="1238760"/>
            <a:ext cx="3307680" cy="456120"/>
          </a:xfrm>
          <a:prstGeom prst="rect">
            <a:avLst/>
          </a:prstGeom>
          <a:noFill/>
          <a:ln w="9525">
            <a:solidFill>
              <a:srgbClr val="00cc99"/>
            </a:solidFill>
            <a:round/>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Wingdings" charset="2"/>
              <a:buChar char=""/>
            </a:pPr>
            <a:r>
              <a:rPr b="0" lang="en-US" sz="1200" strike="noStrike" u="none">
                <a:solidFill>
                  <a:schemeClr val="dk1"/>
                </a:solidFill>
                <a:effectLst/>
                <a:uFillTx/>
                <a:latin typeface="Times New Roman"/>
              </a:rPr>
              <a:t>Unemployment rate near historical low level.</a:t>
            </a:r>
            <a:endParaRPr b="0" lang="en-US" sz="1200" strike="noStrike" u="none">
              <a:solidFill>
                <a:srgbClr val="000000"/>
              </a:solidFill>
              <a:effectLst/>
              <a:uFillTx/>
              <a:latin typeface="Arial"/>
            </a:endParaRPr>
          </a:p>
          <a:p>
            <a:pPr marL="285840" indent="-285840">
              <a:lnSpc>
                <a:spcPct val="100000"/>
              </a:lnSpc>
              <a:buClr>
                <a:srgbClr val="000000"/>
              </a:buClr>
              <a:buFont typeface="Wingdings" charset="2"/>
              <a:buChar char=""/>
            </a:pPr>
            <a:r>
              <a:rPr b="0" lang="en-US" sz="1200" strike="noStrike" u="none">
                <a:solidFill>
                  <a:schemeClr val="dk1"/>
                </a:solidFill>
                <a:effectLst/>
                <a:uFillTx/>
                <a:latin typeface="Times New Roman"/>
              </a:rPr>
              <a:t>Labor Participation Rate stable.</a:t>
            </a:r>
            <a:endParaRPr b="0" lang="en-US" sz="1200" strike="noStrike" u="none">
              <a:solidFill>
                <a:srgbClr val="000000"/>
              </a:solidFill>
              <a:effectLst/>
              <a:uFillTx/>
              <a:latin typeface="Arial"/>
            </a:endParaRPr>
          </a:p>
        </p:txBody>
      </p:sp>
      <p:sp>
        <p:nvSpPr>
          <p:cNvPr id="177" name="PlaceHolder 2"/>
          <p:cNvSpPr>
            <a:spLocks noGrp="1"/>
          </p:cNvSpPr>
          <p:nvPr>
            <p:ph type="dt" idx="49"/>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178" name="PlaceHolder 3"/>
          <p:cNvSpPr>
            <a:spLocks noGrp="1"/>
          </p:cNvSpPr>
          <p:nvPr>
            <p:ph type="ftr" idx="50"/>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sp>
        <p:nvSpPr>
          <p:cNvPr id="179" name="PlaceHolder 4"/>
          <p:cNvSpPr>
            <a:spLocks noGrp="1"/>
          </p:cNvSpPr>
          <p:nvPr>
            <p:ph/>
          </p:nvPr>
        </p:nvSpPr>
        <p:spPr>
          <a:xfrm>
            <a:off x="0" y="380160"/>
            <a:ext cx="12191760" cy="252000"/>
          </a:xfrm>
          <a:prstGeom prst="rect">
            <a:avLst/>
          </a:prstGeom>
          <a:noFill/>
          <a:ln w="0">
            <a:noFill/>
          </a:ln>
        </p:spPr>
        <p:txBody>
          <a:bodyPr numCol="1" spcCol="0" lIns="91440" rIns="91440" tIns="45720" bIns="45720" anchor="t">
            <a:noAutofit/>
          </a:bodyPr>
          <a:p>
            <a:pPr indent="0" algn="ctr">
              <a:lnSpc>
                <a:spcPct val="100000"/>
              </a:lnSpc>
              <a:spcBef>
                <a:spcPts val="159"/>
              </a:spcBef>
              <a:buNone/>
              <a:tabLst>
                <a:tab algn="l" pos="0"/>
              </a:tabLst>
            </a:pPr>
            <a:r>
              <a:rPr b="0" lang="en-US" sz="800" strike="noStrike" u="sng">
                <a:solidFill>
                  <a:srgbClr val="0070c0"/>
                </a:solidFill>
                <a:effectLst/>
                <a:uFillTx/>
                <a:latin typeface="Calibri"/>
                <a:ea typeface="Calibri"/>
                <a:hlinkClick r:id="rId6"/>
              </a:rPr>
              <a:t>https://www.atlantafed.org/chcs/wage-growth-tracker</a:t>
            </a:r>
            <a:endParaRPr b="0" lang="en-US" sz="800" strike="noStrike" u="none">
              <a:solidFill>
                <a:schemeClr val="dk1"/>
              </a:solidFill>
              <a:effectLst/>
              <a:uFillTx/>
              <a:latin typeface="Times New Roman"/>
            </a:endParaRPr>
          </a:p>
        </p:txBody>
      </p:sp>
      <p:sp>
        <p:nvSpPr>
          <p:cNvPr id="180" name="TextBox 9"/>
          <p:cNvSpPr/>
          <p:nvPr/>
        </p:nvSpPr>
        <p:spPr>
          <a:xfrm>
            <a:off x="10638000" y="6066360"/>
            <a:ext cx="1476000" cy="303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700" strike="noStrike" u="sng">
                <a:solidFill>
                  <a:srgbClr val="0070c0"/>
                </a:solidFill>
                <a:effectLst/>
                <a:uFillTx/>
                <a:latin typeface="Lucida Sans"/>
                <a:hlinkClick r:id="rId7"/>
              </a:rPr>
              <a:t>CES0500000003</a:t>
            </a:r>
            <a:r>
              <a:rPr b="1" lang="en-US" sz="700" strike="noStrike" u="none">
                <a:solidFill>
                  <a:srgbClr val="0070c0"/>
                </a:solidFill>
                <a:effectLst/>
                <a:uFillTx/>
                <a:latin typeface="Lucida Sans"/>
              </a:rPr>
              <a:t> * AWHAETP</a:t>
            </a:r>
            <a:endParaRPr b="0" lang="en-US" sz="700" strike="noStrike" u="none">
              <a:solidFill>
                <a:srgbClr val="000000"/>
              </a:solidFill>
              <a:effectLst/>
              <a:uFillTx/>
              <a:latin typeface="Arial"/>
            </a:endParaRPr>
          </a:p>
          <a:p>
            <a:pPr>
              <a:lnSpc>
                <a:spcPct val="100000"/>
              </a:lnSpc>
            </a:pPr>
            <a:r>
              <a:rPr b="1" lang="en-US" sz="700" strike="noStrike" u="none">
                <a:solidFill>
                  <a:srgbClr val="0070c0"/>
                </a:solidFill>
                <a:effectLst/>
                <a:uFillTx/>
                <a:latin typeface="Lucida Sans"/>
              </a:rPr>
              <a:t>CPIAUCNS</a:t>
            </a:r>
            <a:endParaRPr b="0" lang="en-US" sz="700" strike="noStrike" u="none">
              <a:solidFill>
                <a:srgbClr val="000000"/>
              </a:solidFill>
              <a:effectLst/>
              <a:uFillTx/>
              <a:latin typeface="Arial"/>
            </a:endParaRPr>
          </a:p>
        </p:txBody>
      </p:sp>
      <p:sp>
        <p:nvSpPr>
          <p:cNvPr id="181" name="TextBox 15"/>
          <p:cNvSpPr/>
          <p:nvPr/>
        </p:nvSpPr>
        <p:spPr>
          <a:xfrm>
            <a:off x="11386440" y="780120"/>
            <a:ext cx="716040" cy="303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700" strike="noStrike" u="sng">
                <a:solidFill>
                  <a:srgbClr val="0070c0"/>
                </a:solidFill>
                <a:effectLst/>
                <a:uFillTx/>
                <a:latin typeface="Lucida Sans"/>
                <a:hlinkClick r:id="rId8"/>
              </a:rPr>
              <a:t>UNRATE</a:t>
            </a:r>
            <a:endParaRPr b="0" lang="en-US" sz="700" strike="noStrike" u="none">
              <a:solidFill>
                <a:srgbClr val="000000"/>
              </a:solidFill>
              <a:effectLst/>
              <a:uFillTx/>
              <a:latin typeface="Arial"/>
            </a:endParaRPr>
          </a:p>
          <a:p>
            <a:pPr>
              <a:lnSpc>
                <a:spcPct val="100000"/>
              </a:lnSpc>
            </a:pPr>
            <a:r>
              <a:rPr b="1" lang="en-US" sz="700" strike="noStrike" u="none">
                <a:solidFill>
                  <a:srgbClr val="0070c0"/>
                </a:solidFill>
                <a:effectLst/>
                <a:uFillTx/>
                <a:latin typeface="Lucida Sans"/>
              </a:rPr>
              <a:t>CIVPART</a:t>
            </a:r>
            <a:endParaRPr b="0" lang="en-US" sz="700" strike="noStrike" u="none">
              <a:solidFill>
                <a:srgbClr val="000000"/>
              </a:solidFill>
              <a:effectLst/>
              <a:uFillTx/>
              <a:latin typeface="Arial"/>
            </a:endParaRPr>
          </a:p>
        </p:txBody>
      </p:sp>
      <p:sp>
        <p:nvSpPr>
          <p:cNvPr id="182" name="TextBox 14"/>
          <p:cNvSpPr/>
          <p:nvPr/>
        </p:nvSpPr>
        <p:spPr>
          <a:xfrm>
            <a:off x="3175920" y="700920"/>
            <a:ext cx="582840" cy="273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600" strike="noStrike" u="sng">
                <a:solidFill>
                  <a:srgbClr val="0070c0"/>
                </a:solidFill>
                <a:effectLst/>
                <a:uFillTx/>
                <a:latin typeface="Lucida Sans"/>
                <a:hlinkClick r:id="rId9"/>
              </a:rPr>
              <a:t>ICSA</a:t>
            </a:r>
            <a:endParaRPr b="0" lang="en-US" sz="600" strike="noStrike" u="none">
              <a:solidFill>
                <a:srgbClr val="000000"/>
              </a:solidFill>
              <a:effectLst/>
              <a:uFillTx/>
              <a:latin typeface="Arial"/>
            </a:endParaRPr>
          </a:p>
          <a:p>
            <a:pPr>
              <a:lnSpc>
                <a:spcPct val="100000"/>
              </a:lnSpc>
            </a:pPr>
            <a:r>
              <a:rPr b="1" lang="en-US" sz="600" strike="noStrike" u="none">
                <a:solidFill>
                  <a:srgbClr val="0070c0"/>
                </a:solidFill>
                <a:effectLst/>
                <a:uFillTx/>
                <a:latin typeface="Lucida Sans"/>
              </a:rPr>
              <a:t>CC4WSA</a:t>
            </a:r>
            <a:endParaRPr b="0" lang="en-US" sz="600" strike="noStrike" u="none">
              <a:solidFill>
                <a:srgbClr val="000000"/>
              </a:solidFill>
              <a:effectLst/>
              <a:uFillTx/>
              <a:latin typeface="Arial"/>
            </a:endParaRPr>
          </a:p>
        </p:txBody>
      </p:sp>
      <p:sp>
        <p:nvSpPr>
          <p:cNvPr id="183" name="TextBox 13"/>
          <p:cNvSpPr/>
          <p:nvPr/>
        </p:nvSpPr>
        <p:spPr>
          <a:xfrm>
            <a:off x="4991400" y="5968800"/>
            <a:ext cx="455040" cy="212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800" strike="noStrike" u="sng">
                <a:solidFill>
                  <a:srgbClr val="0070c0"/>
                </a:solidFill>
                <a:effectLst/>
                <a:uFillTx/>
                <a:latin typeface="Times New Roman"/>
                <a:hlinkClick r:id="rId10"/>
              </a:rPr>
              <a:t>EDD</a:t>
            </a:r>
            <a:endParaRPr b="0" lang="en-US" sz="800" strike="noStrike" u="none">
              <a:solidFill>
                <a:srgbClr val="000000"/>
              </a:solidFill>
              <a:effectLst/>
              <a:uFillTx/>
              <a:latin typeface="Arial"/>
            </a:endParaRPr>
          </a:p>
        </p:txBody>
      </p:sp>
      <p:pic>
        <p:nvPicPr>
          <p:cNvPr id="184" name="Picture 19" descr=""/>
          <p:cNvPicPr/>
          <p:nvPr/>
        </p:nvPicPr>
        <p:blipFill>
          <a:blip r:embed="rId11"/>
          <a:stretch/>
        </p:blipFill>
        <p:spPr>
          <a:xfrm>
            <a:off x="379440" y="4947480"/>
            <a:ext cx="2447640" cy="147960"/>
          </a:xfrm>
          <a:prstGeom prst="rect">
            <a:avLst/>
          </a:prstGeom>
          <a:noFill/>
          <a:ln w="0">
            <a:noFill/>
          </a:ln>
        </p:spPr>
      </p:pic>
      <p:pic>
        <p:nvPicPr>
          <p:cNvPr id="185" name="Picture 21" descr=""/>
          <p:cNvPicPr/>
          <p:nvPr/>
        </p:nvPicPr>
        <p:blipFill>
          <a:blip r:embed="rId12"/>
          <a:stretch/>
        </p:blipFill>
        <p:spPr>
          <a:xfrm>
            <a:off x="379440" y="5088600"/>
            <a:ext cx="1686600" cy="121320"/>
          </a:xfrm>
          <a:prstGeom prst="rect">
            <a:avLst/>
          </a:prstGeom>
          <a:noFill/>
          <a:ln w="0">
            <a:noFill/>
          </a:ln>
        </p:spPr>
      </p:pic>
      <p:sp>
        <p:nvSpPr>
          <p:cNvPr id="186" name="TextBox 35"/>
          <p:cNvSpPr/>
          <p:nvPr/>
        </p:nvSpPr>
        <p:spPr>
          <a:xfrm>
            <a:off x="8579520" y="4470120"/>
            <a:ext cx="1521000" cy="273240"/>
          </a:xfrm>
          <a:prstGeom prst="rect">
            <a:avLst/>
          </a:prstGeom>
          <a:noFill/>
          <a:ln w="0">
            <a:solidFill>
              <a:srgbClr val="00b050"/>
            </a:solidFill>
          </a:ln>
        </p:spPr>
        <p:style>
          <a:lnRef idx="0"/>
          <a:fillRef idx="0"/>
          <a:effectRef idx="0"/>
          <a:fontRef idx="minor"/>
        </p:style>
        <p:txBody>
          <a:bodyPr lIns="90000" rIns="90000" tIns="45000" bIns="45000" anchor="t">
            <a:spAutoFit/>
          </a:bodyPr>
          <a:p>
            <a:pPr>
              <a:lnSpc>
                <a:spcPct val="100000"/>
              </a:lnSpc>
            </a:pPr>
            <a:r>
              <a:rPr b="0" lang="en-US" sz="1200" strike="noStrike" u="none">
                <a:solidFill>
                  <a:schemeClr val="dk1"/>
                </a:solidFill>
                <a:effectLst/>
                <a:uFillTx/>
                <a:latin typeface="Times New Roman"/>
              </a:rPr>
              <a:t>Income level healthy.</a:t>
            </a:r>
            <a:endParaRPr b="0" lang="en-US" sz="1200" strike="noStrike" u="none">
              <a:solidFill>
                <a:srgbClr val="000000"/>
              </a:solidFill>
              <a:effectLst/>
              <a:uFillTx/>
              <a:latin typeface="Arial"/>
            </a:endParaRPr>
          </a:p>
        </p:txBody>
      </p:sp>
      <p:sp>
        <p:nvSpPr>
          <p:cNvPr id="187" name="TextBox 8"/>
          <p:cNvSpPr/>
          <p:nvPr/>
        </p:nvSpPr>
        <p:spPr>
          <a:xfrm>
            <a:off x="11326320" y="213840"/>
            <a:ext cx="836640" cy="395640"/>
          </a:xfrm>
          <a:prstGeom prst="rect">
            <a:avLst/>
          </a:prstGeom>
          <a:solidFill>
            <a:schemeClr val="accent5">
              <a:lumMod val="20000"/>
              <a:lumOff val="80000"/>
            </a:schemeClr>
          </a:solidFill>
          <a:ln w="0">
            <a:solidFill>
              <a:srgbClr val="ff0000"/>
            </a:solidFill>
          </a:ln>
        </p:spPr>
        <p:style>
          <a:lnRef idx="0"/>
          <a:fillRef idx="0"/>
          <a:effectRef idx="0"/>
          <a:fontRef idx="minor"/>
        </p:style>
        <p:txBody>
          <a:bodyPr lIns="90000" rIns="90000" tIns="45000" bIns="45000" anchor="t">
            <a:spAutoFit/>
          </a:bodyPr>
          <a:p>
            <a:pPr algn="r">
              <a:lnSpc>
                <a:spcPct val="100000"/>
              </a:lnSpc>
            </a:pPr>
            <a:r>
              <a:rPr b="0" lang="en-US" sz="1000" strike="noStrike" u="none">
                <a:solidFill>
                  <a:schemeClr val="dk1"/>
                </a:solidFill>
                <a:effectLst/>
                <a:uFillTx/>
                <a:latin typeface="Times New Roman"/>
              </a:rPr>
              <a:t>Next release 08/01/2025</a:t>
            </a:r>
            <a:endParaRPr b="0" lang="en-US" sz="1000" strike="noStrike" u="none">
              <a:solidFill>
                <a:srgbClr val="000000"/>
              </a:solidFill>
              <a:effectLst/>
              <a:uFillTx/>
              <a:latin typeface="Arial"/>
            </a:endParaRPr>
          </a:p>
        </p:txBody>
      </p:sp>
      <p:pic>
        <p:nvPicPr>
          <p:cNvPr id="188" name="Picture 24" descr=""/>
          <p:cNvPicPr/>
          <p:nvPr/>
        </p:nvPicPr>
        <p:blipFill>
          <a:blip r:embed="rId13"/>
          <a:stretch/>
        </p:blipFill>
        <p:spPr>
          <a:xfrm>
            <a:off x="4370760" y="3045600"/>
            <a:ext cx="1578600" cy="200520"/>
          </a:xfrm>
          <a:prstGeom prst="rect">
            <a:avLst/>
          </a:prstGeom>
          <a:noFill/>
          <a:ln w="0">
            <a:noFill/>
          </a:ln>
        </p:spPr>
      </p:pic>
      <p:sp>
        <p:nvSpPr>
          <p:cNvPr id="189" name="TextBox 25"/>
          <p:cNvSpPr/>
          <p:nvPr/>
        </p:nvSpPr>
        <p:spPr>
          <a:xfrm>
            <a:off x="5446800" y="3428280"/>
            <a:ext cx="518760" cy="1818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600" strike="noStrike" u="sng">
                <a:solidFill>
                  <a:srgbClr val="0070c0"/>
                </a:solidFill>
                <a:effectLst/>
                <a:uFillTx/>
                <a:latin typeface="Times New Roman"/>
                <a:hlinkClick r:id="rId14"/>
              </a:rPr>
              <a:t>PAYEMS</a:t>
            </a:r>
            <a:endParaRPr b="0" lang="en-US" sz="600" strike="noStrike" u="none">
              <a:solidFill>
                <a:srgbClr val="000000"/>
              </a:solidFill>
              <a:effectLst/>
              <a:uFillTx/>
              <a:latin typeface="Arial"/>
            </a:endParaRPr>
          </a:p>
        </p:txBody>
      </p:sp>
      <p:pic>
        <p:nvPicPr>
          <p:cNvPr id="190" name="Picture 34" descr=""/>
          <p:cNvPicPr/>
          <p:nvPr/>
        </p:nvPicPr>
        <p:blipFill>
          <a:blip r:embed="rId15"/>
          <a:stretch/>
        </p:blipFill>
        <p:spPr>
          <a:xfrm>
            <a:off x="6461280" y="3859560"/>
            <a:ext cx="3782880" cy="258840"/>
          </a:xfrm>
          <a:prstGeom prst="rect">
            <a:avLst/>
          </a:prstGeom>
          <a:noFill/>
          <a:ln w="0">
            <a:noFill/>
          </a:ln>
        </p:spPr>
      </p:pic>
      <p:sp>
        <p:nvSpPr>
          <p:cNvPr id="191" name="TextBox 3"/>
          <p:cNvSpPr/>
          <p:nvPr/>
        </p:nvSpPr>
        <p:spPr>
          <a:xfrm>
            <a:off x="5345280" y="5968800"/>
            <a:ext cx="789120" cy="212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800" strike="noStrike" u="none">
                <a:solidFill>
                  <a:schemeClr val="dk1"/>
                </a:solidFill>
                <a:effectLst/>
                <a:uFillTx/>
                <a:latin typeface="Times New Roman"/>
              </a:rPr>
              <a:t>06/20/2025</a:t>
            </a:r>
            <a:endParaRPr b="0" lang="en-US" sz="800" strike="noStrike" u="none">
              <a:solidFill>
                <a:srgbClr val="000000"/>
              </a:solidFill>
              <a:effectLst/>
              <a:uFillTx/>
              <a:latin typeface="Arial"/>
            </a:endParaRPr>
          </a:p>
        </p:txBody>
      </p:sp>
      <p:pic>
        <p:nvPicPr>
          <p:cNvPr id="192" name="Picture 33" descr=""/>
          <p:cNvPicPr/>
          <p:nvPr/>
        </p:nvPicPr>
        <p:blipFill>
          <a:blip r:embed="rId16"/>
          <a:stretch/>
        </p:blipFill>
        <p:spPr>
          <a:xfrm>
            <a:off x="6627600" y="813960"/>
            <a:ext cx="1797840" cy="248760"/>
          </a:xfrm>
          <a:prstGeom prst="rect">
            <a:avLst/>
          </a:prstGeom>
          <a:noFill/>
          <a:ln w="0">
            <a:noFill/>
          </a:ln>
        </p:spPr>
      </p:pic>
      <p:sp>
        <p:nvSpPr>
          <p:cNvPr id="193" name="TextBox 26"/>
          <p:cNvSpPr/>
          <p:nvPr/>
        </p:nvSpPr>
        <p:spPr>
          <a:xfrm>
            <a:off x="5081400" y="2417400"/>
            <a:ext cx="665640" cy="212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800" strike="noStrike" u="none">
                <a:solidFill>
                  <a:schemeClr val="dk1"/>
                </a:solidFill>
                <a:effectLst/>
                <a:uFillTx/>
                <a:latin typeface="Times New Roman"/>
              </a:rPr>
              <a:t>07/03/2025</a:t>
            </a:r>
            <a:endParaRPr b="0" lang="en-US" sz="800" strike="noStrike" u="none">
              <a:solidFill>
                <a:srgbClr val="000000"/>
              </a:solidFill>
              <a:effectLst/>
              <a:uFillTx/>
              <a:latin typeface="Arial"/>
            </a:endParaRPr>
          </a:p>
        </p:txBody>
      </p:sp>
      <p:pic>
        <p:nvPicPr>
          <p:cNvPr id="194" name="Picture 23" descr=""/>
          <p:cNvPicPr/>
          <p:nvPr/>
        </p:nvPicPr>
        <p:blipFill>
          <a:blip r:embed="rId17"/>
          <a:stretch/>
        </p:blipFill>
        <p:spPr>
          <a:xfrm>
            <a:off x="374040" y="727200"/>
            <a:ext cx="2865960" cy="202320"/>
          </a:xfrm>
          <a:prstGeom prst="rect">
            <a:avLst/>
          </a:prstGeom>
          <a:noFill/>
          <a:ln w="0">
            <a:noFill/>
          </a:ln>
        </p:spPr>
      </p:pic>
      <p:sp>
        <p:nvSpPr>
          <p:cNvPr id="195" name="TextBox 31"/>
          <p:cNvSpPr/>
          <p:nvPr/>
        </p:nvSpPr>
        <p:spPr>
          <a:xfrm>
            <a:off x="3561840" y="2170080"/>
            <a:ext cx="2144160" cy="273240"/>
          </a:xfrm>
          <a:prstGeom prst="rect">
            <a:avLst/>
          </a:prstGeom>
          <a:noFill/>
          <a:ln w="0">
            <a:solidFill>
              <a:srgbClr val="00cc99"/>
            </a:solidFill>
          </a:ln>
        </p:spPr>
        <p:style>
          <a:lnRef idx="0"/>
          <a:fillRef idx="0"/>
          <a:effectRef idx="0"/>
          <a:fontRef idx="minor"/>
        </p:style>
        <p:txBody>
          <a:bodyPr lIns="90000" rIns="90000" tIns="45000" bIns="45000" anchor="t">
            <a:spAutoFit/>
          </a:bodyPr>
          <a:p>
            <a:pPr>
              <a:lnSpc>
                <a:spcPct val="100000"/>
              </a:lnSpc>
            </a:pPr>
            <a:r>
              <a:rPr b="0" lang="en-US" sz="1200" strike="noStrike" u="none">
                <a:solidFill>
                  <a:schemeClr val="dk1"/>
                </a:solidFill>
                <a:effectLst/>
                <a:uFillTx/>
                <a:latin typeface="Times New Roman"/>
              </a:rPr>
              <a:t>Both are at historical low levels</a:t>
            </a:r>
            <a:endParaRPr b="0" lang="en-US" sz="1200" strike="noStrike" u="none">
              <a:solidFill>
                <a:srgbClr val="000000"/>
              </a:solidFill>
              <a:effectLst/>
              <a:uFillTx/>
              <a:latin typeface="Arial"/>
            </a:endParaRPr>
          </a:p>
        </p:txBody>
      </p:sp>
      <p:sp>
        <p:nvSpPr>
          <p:cNvPr id="6" name="PlaceHolder 5"/>
          <p:cNvSpPr>
            <a:spLocks noGrp="1"/>
          </p:cNvSpPr>
          <p:nvPr>
            <p:ph type="sldNum" idx="3"/>
          </p:nvPr>
        </p:nvSpPr>
        <p:spPr/>
        <p:txBody>
          <a:bodyPr/>
          <a:p>
            <a:fld id="{EF07B73B-1E81-4256-949D-D73637FC34A6}" type="slidenum">
              <a:t>8</a:t>
            </a:fld>
          </a:p>
        </p:txBody>
      </p:sp>
    </p:spTree>
  </p:cSld>
  <mc:AlternateContent>
    <mc:Choice Requires="p14">
      <p:transition spd="slow" p14:dur="2000"/>
    </mc:Choice>
    <mc:Fallback>
      <p:transition spd="slow"/>
    </mc:Fallback>
  </mc:AlternateContent>
  <p:timing>
    <p:tnLst>
      <p:par>
        <p:cTn id="359" dur="indefinite" restart="never" nodeType="tmRoot">
          <p:childTnLst>
            <p:seq>
              <p:cTn id="360" dur="indefinite" nodeType="mainSeq">
                <p:childTnLst>
                  <p:par>
                    <p:cTn id="361" fill="hold">
                      <p:stCondLst>
                        <p:cond delay="indefinite"/>
                      </p:stCondLst>
                      <p:childTnLst>
                        <p:par>
                          <p:cTn id="362" fill="hold">
                            <p:stCondLst>
                              <p:cond delay="0"/>
                            </p:stCondLst>
                            <p:childTnLst>
                              <p:par>
                                <p:cTn id="363" nodeType="clickEffect" fill="hold" presetClass="entr" presetID="2" presetSubtype="4">
                                  <p:stCondLst>
                                    <p:cond delay="0"/>
                                  </p:stCondLst>
                                  <p:childTnLst>
                                    <p:set>
                                      <p:cBhvr>
                                        <p:cTn id="364" dur="1" fill="hold">
                                          <p:stCondLst>
                                            <p:cond delay="0"/>
                                          </p:stCondLst>
                                        </p:cTn>
                                        <p:tgtEl>
                                          <p:spTgt spid="194"/>
                                        </p:tgtEl>
                                        <p:attrNameLst>
                                          <p:attrName>style.visibility</p:attrName>
                                        </p:attrNameLst>
                                      </p:cBhvr>
                                      <p:to>
                                        <p:strVal val="visible"/>
                                      </p:to>
                                    </p:set>
                                    <p:anim calcmode="lin" valueType="num">
                                      <p:cBhvr additive="repl">
                                        <p:cTn id="365" dur="500" fill="hold"/>
                                        <p:tgtEl>
                                          <p:spTgt spid="194"/>
                                        </p:tgtEl>
                                        <p:attrNameLst>
                                          <p:attrName>ppt_x</p:attrName>
                                        </p:attrNameLst>
                                      </p:cBhvr>
                                      <p:tavLst>
                                        <p:tav tm="0">
                                          <p:val>
                                            <p:strVal val="#ppt_x"/>
                                          </p:val>
                                        </p:tav>
                                        <p:tav tm="100000">
                                          <p:val>
                                            <p:strVal val="#ppt_x"/>
                                          </p:val>
                                        </p:tav>
                                      </p:tavLst>
                                    </p:anim>
                                    <p:anim calcmode="lin" valueType="num">
                                      <p:cBhvr additive="repl">
                                        <p:cTn id="366" dur="500" fill="hold"/>
                                        <p:tgtEl>
                                          <p:spTgt spid="194"/>
                                        </p:tgtEl>
                                        <p:attrNameLst>
                                          <p:attrName>ppt_y</p:attrName>
                                        </p:attrNameLst>
                                      </p:cBhvr>
                                      <p:tavLst>
                                        <p:tav tm="0">
                                          <p:val>
                                            <p:strVal val="1+#ppt_h/2"/>
                                          </p:val>
                                        </p:tav>
                                        <p:tav tm="100000">
                                          <p:val>
                                            <p:strVal val="#ppt_y"/>
                                          </p:val>
                                        </p:tav>
                                      </p:tavLst>
                                    </p:anim>
                                  </p:childTnLst>
                                </p:cTn>
                              </p:par>
                              <p:par>
                                <p:cTn id="367" nodeType="withEffect" fill="hold" presetClass="entr" presetID="2" presetSubtype="4">
                                  <p:stCondLst>
                                    <p:cond delay="0"/>
                                  </p:stCondLst>
                                  <p:childTnLst>
                                    <p:set>
                                      <p:cBhvr>
                                        <p:cTn id="368" dur="1" fill="hold">
                                          <p:stCondLst>
                                            <p:cond delay="0"/>
                                          </p:stCondLst>
                                        </p:cTn>
                                        <p:tgtEl>
                                          <p:spTgt spid="182"/>
                                        </p:tgtEl>
                                        <p:attrNameLst>
                                          <p:attrName>style.visibility</p:attrName>
                                        </p:attrNameLst>
                                      </p:cBhvr>
                                      <p:to>
                                        <p:strVal val="visible"/>
                                      </p:to>
                                    </p:set>
                                    <p:anim calcmode="lin" valueType="num">
                                      <p:cBhvr additive="repl">
                                        <p:cTn id="369" dur="500" fill="hold"/>
                                        <p:tgtEl>
                                          <p:spTgt spid="182"/>
                                        </p:tgtEl>
                                        <p:attrNameLst>
                                          <p:attrName>ppt_x</p:attrName>
                                        </p:attrNameLst>
                                      </p:cBhvr>
                                      <p:tavLst>
                                        <p:tav tm="0">
                                          <p:val>
                                            <p:strVal val="#ppt_x"/>
                                          </p:val>
                                        </p:tav>
                                        <p:tav tm="100000">
                                          <p:val>
                                            <p:strVal val="#ppt_x"/>
                                          </p:val>
                                        </p:tav>
                                      </p:tavLst>
                                    </p:anim>
                                    <p:anim calcmode="lin" valueType="num">
                                      <p:cBhvr additive="repl">
                                        <p:cTn id="370" dur="500" fill="hold"/>
                                        <p:tgtEl>
                                          <p:spTgt spid="182"/>
                                        </p:tgtEl>
                                        <p:attrNameLst>
                                          <p:attrName>ppt_y</p:attrName>
                                        </p:attrNameLst>
                                      </p:cBhvr>
                                      <p:tavLst>
                                        <p:tav tm="0">
                                          <p:val>
                                            <p:strVal val="1+#ppt_h/2"/>
                                          </p:val>
                                        </p:tav>
                                        <p:tav tm="100000">
                                          <p:val>
                                            <p:strVal val="#ppt_y"/>
                                          </p:val>
                                        </p:tav>
                                      </p:tavLst>
                                    </p:anim>
                                  </p:childTnLst>
                                </p:cTn>
                              </p:par>
                              <p:par>
                                <p:cTn id="371" nodeType="withEffect" fill="hold" presetClass="entr" presetID="2" presetSubtype="4">
                                  <p:stCondLst>
                                    <p:cond delay="0"/>
                                  </p:stCondLst>
                                  <p:childTnLst>
                                    <p:set>
                                      <p:cBhvr>
                                        <p:cTn id="372" dur="1" fill="hold">
                                          <p:stCondLst>
                                            <p:cond delay="0"/>
                                          </p:stCondLst>
                                        </p:cTn>
                                        <p:tgtEl>
                                          <p:spTgt spid="193"/>
                                        </p:tgtEl>
                                        <p:attrNameLst>
                                          <p:attrName>style.visibility</p:attrName>
                                        </p:attrNameLst>
                                      </p:cBhvr>
                                      <p:to>
                                        <p:strVal val="visible"/>
                                      </p:to>
                                    </p:set>
                                    <p:anim calcmode="lin" valueType="num">
                                      <p:cBhvr additive="repl">
                                        <p:cTn id="373" dur="500" fill="hold"/>
                                        <p:tgtEl>
                                          <p:spTgt spid="193"/>
                                        </p:tgtEl>
                                        <p:attrNameLst>
                                          <p:attrName>ppt_x</p:attrName>
                                        </p:attrNameLst>
                                      </p:cBhvr>
                                      <p:tavLst>
                                        <p:tav tm="0">
                                          <p:val>
                                            <p:strVal val="#ppt_x"/>
                                          </p:val>
                                        </p:tav>
                                        <p:tav tm="100000">
                                          <p:val>
                                            <p:strVal val="#ppt_x"/>
                                          </p:val>
                                        </p:tav>
                                      </p:tavLst>
                                    </p:anim>
                                    <p:anim calcmode="lin" valueType="num">
                                      <p:cBhvr additive="repl">
                                        <p:cTn id="374" dur="500" fill="hold"/>
                                        <p:tgtEl>
                                          <p:spTgt spid="193"/>
                                        </p:tgtEl>
                                        <p:attrNameLst>
                                          <p:attrName>ppt_y</p:attrName>
                                        </p:attrNameLst>
                                      </p:cBhvr>
                                      <p:tavLst>
                                        <p:tav tm="0">
                                          <p:val>
                                            <p:strVal val="1+#ppt_h/2"/>
                                          </p:val>
                                        </p:tav>
                                        <p:tav tm="100000">
                                          <p:val>
                                            <p:strVal val="#ppt_y"/>
                                          </p:val>
                                        </p:tav>
                                      </p:tavLst>
                                    </p:anim>
                                  </p:childTnLst>
                                </p:cTn>
                              </p:par>
                              <p:par>
                                <p:cTn id="375" nodeType="withEffect" fill="hold" presetClass="entr" presetID="2" presetSubtype="4">
                                  <p:stCondLst>
                                    <p:cond delay="0"/>
                                  </p:stCondLst>
                                  <p:childTnLst>
                                    <p:set>
                                      <p:cBhvr>
                                        <p:cTn id="376" dur="1" fill="hold">
                                          <p:stCondLst>
                                            <p:cond delay="0"/>
                                          </p:stCondLst>
                                        </p:cTn>
                                        <p:tgtEl>
                                          <p:spTgt spid="172"/>
                                        </p:tgtEl>
                                        <p:attrNameLst>
                                          <p:attrName>style.visibility</p:attrName>
                                        </p:attrNameLst>
                                      </p:cBhvr>
                                      <p:to>
                                        <p:strVal val="visible"/>
                                      </p:to>
                                    </p:set>
                                    <p:anim calcmode="lin" valueType="num">
                                      <p:cBhvr additive="repl">
                                        <p:cTn id="377" dur="500" fill="hold"/>
                                        <p:tgtEl>
                                          <p:spTgt spid="172"/>
                                        </p:tgtEl>
                                        <p:attrNameLst>
                                          <p:attrName>ppt_x</p:attrName>
                                        </p:attrNameLst>
                                      </p:cBhvr>
                                      <p:tavLst>
                                        <p:tav tm="0">
                                          <p:val>
                                            <p:strVal val="#ppt_x"/>
                                          </p:val>
                                        </p:tav>
                                        <p:tav tm="100000">
                                          <p:val>
                                            <p:strVal val="#ppt_x"/>
                                          </p:val>
                                        </p:tav>
                                      </p:tavLst>
                                    </p:anim>
                                    <p:anim calcmode="lin" valueType="num">
                                      <p:cBhvr additive="repl">
                                        <p:cTn id="378"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par>
                    <p:cTn id="379" fill="hold">
                      <p:stCondLst>
                        <p:cond delay="indefinite"/>
                      </p:stCondLst>
                      <p:childTnLst>
                        <p:par>
                          <p:cTn id="380" fill="hold">
                            <p:stCondLst>
                              <p:cond delay="0"/>
                            </p:stCondLst>
                            <p:childTnLst>
                              <p:par>
                                <p:cTn id="381" nodeType="clickEffect" fill="hold" presetClass="entr" presetID="2" presetSubtype="4">
                                  <p:stCondLst>
                                    <p:cond delay="0"/>
                                  </p:stCondLst>
                                  <p:childTnLst>
                                    <p:set>
                                      <p:cBhvr>
                                        <p:cTn id="382" dur="1" fill="hold">
                                          <p:stCondLst>
                                            <p:cond delay="0"/>
                                          </p:stCondLst>
                                        </p:cTn>
                                        <p:tgtEl>
                                          <p:spTgt spid="195"/>
                                        </p:tgtEl>
                                        <p:attrNameLst>
                                          <p:attrName>style.visibility</p:attrName>
                                        </p:attrNameLst>
                                      </p:cBhvr>
                                      <p:to>
                                        <p:strVal val="visible"/>
                                      </p:to>
                                    </p:set>
                                    <p:anim calcmode="lin" valueType="num">
                                      <p:cBhvr additive="repl">
                                        <p:cTn id="383" dur="500" fill="hold"/>
                                        <p:tgtEl>
                                          <p:spTgt spid="195"/>
                                        </p:tgtEl>
                                        <p:attrNameLst>
                                          <p:attrName>ppt_x</p:attrName>
                                        </p:attrNameLst>
                                      </p:cBhvr>
                                      <p:tavLst>
                                        <p:tav tm="0">
                                          <p:val>
                                            <p:strVal val="#ppt_x"/>
                                          </p:val>
                                        </p:tav>
                                        <p:tav tm="100000">
                                          <p:val>
                                            <p:strVal val="#ppt_x"/>
                                          </p:val>
                                        </p:tav>
                                      </p:tavLst>
                                    </p:anim>
                                    <p:anim calcmode="lin" valueType="num">
                                      <p:cBhvr additive="repl">
                                        <p:cTn id="384" dur="500" fill="hold"/>
                                        <p:tgtEl>
                                          <p:spTgt spid="195"/>
                                        </p:tgtEl>
                                        <p:attrNameLst>
                                          <p:attrName>ppt_y</p:attrName>
                                        </p:attrNameLst>
                                      </p:cBhvr>
                                      <p:tavLst>
                                        <p:tav tm="0">
                                          <p:val>
                                            <p:strVal val="1+#ppt_h/2"/>
                                          </p:val>
                                        </p:tav>
                                        <p:tav tm="100000">
                                          <p:val>
                                            <p:strVal val="#ppt_y"/>
                                          </p:val>
                                        </p:tav>
                                      </p:tavLst>
                                    </p:anim>
                                  </p:childTnLst>
                                </p:cTn>
                              </p:par>
                            </p:childTnLst>
                          </p:cTn>
                        </p:par>
                      </p:childTnLst>
                    </p:cTn>
                  </p:par>
                  <p:par>
                    <p:cTn id="385" fill="hold">
                      <p:stCondLst>
                        <p:cond delay="indefinite"/>
                      </p:stCondLst>
                      <p:childTnLst>
                        <p:par>
                          <p:cTn id="386" fill="hold">
                            <p:stCondLst>
                              <p:cond delay="0"/>
                            </p:stCondLst>
                            <p:childTnLst>
                              <p:par>
                                <p:cTn id="387" nodeType="clickEffect" fill="hold" presetClass="entr" presetID="2" presetSubtype="4">
                                  <p:stCondLst>
                                    <p:cond delay="0"/>
                                  </p:stCondLst>
                                  <p:childTnLst>
                                    <p:set>
                                      <p:cBhvr>
                                        <p:cTn id="388" dur="1" fill="hold">
                                          <p:stCondLst>
                                            <p:cond delay="0"/>
                                          </p:stCondLst>
                                        </p:cTn>
                                        <p:tgtEl>
                                          <p:spTgt spid="171"/>
                                        </p:tgtEl>
                                        <p:attrNameLst>
                                          <p:attrName>style.visibility</p:attrName>
                                        </p:attrNameLst>
                                      </p:cBhvr>
                                      <p:to>
                                        <p:strVal val="visible"/>
                                      </p:to>
                                    </p:set>
                                    <p:anim calcmode="lin" valueType="num">
                                      <p:cBhvr additive="repl">
                                        <p:cTn id="389" dur="500" fill="hold"/>
                                        <p:tgtEl>
                                          <p:spTgt spid="171"/>
                                        </p:tgtEl>
                                        <p:attrNameLst>
                                          <p:attrName>ppt_x</p:attrName>
                                        </p:attrNameLst>
                                      </p:cBhvr>
                                      <p:tavLst>
                                        <p:tav tm="0">
                                          <p:val>
                                            <p:strVal val="#ppt_x"/>
                                          </p:val>
                                        </p:tav>
                                        <p:tav tm="100000">
                                          <p:val>
                                            <p:strVal val="#ppt_x"/>
                                          </p:val>
                                        </p:tav>
                                      </p:tavLst>
                                    </p:anim>
                                    <p:anim calcmode="lin" valueType="num">
                                      <p:cBhvr additive="repl">
                                        <p:cTn id="390" dur="500" fill="hold"/>
                                        <p:tgtEl>
                                          <p:spTgt spid="171"/>
                                        </p:tgtEl>
                                        <p:attrNameLst>
                                          <p:attrName>ppt_y</p:attrName>
                                        </p:attrNameLst>
                                      </p:cBhvr>
                                      <p:tavLst>
                                        <p:tav tm="0">
                                          <p:val>
                                            <p:strVal val="1+#ppt_h/2"/>
                                          </p:val>
                                        </p:tav>
                                        <p:tav tm="100000">
                                          <p:val>
                                            <p:strVal val="#ppt_y"/>
                                          </p:val>
                                        </p:tav>
                                      </p:tavLst>
                                    </p:anim>
                                  </p:childTnLst>
                                </p:cTn>
                              </p:par>
                              <p:par>
                                <p:cTn id="391" nodeType="withEffect" fill="hold" presetClass="entr" presetID="2" presetSubtype="4">
                                  <p:stCondLst>
                                    <p:cond delay="0"/>
                                  </p:stCondLst>
                                  <p:childTnLst>
                                    <p:set>
                                      <p:cBhvr>
                                        <p:cTn id="392" dur="1" fill="hold">
                                          <p:stCondLst>
                                            <p:cond delay="0"/>
                                          </p:stCondLst>
                                        </p:cTn>
                                        <p:tgtEl>
                                          <p:spTgt spid="188"/>
                                        </p:tgtEl>
                                        <p:attrNameLst>
                                          <p:attrName>style.visibility</p:attrName>
                                        </p:attrNameLst>
                                      </p:cBhvr>
                                      <p:to>
                                        <p:strVal val="visible"/>
                                      </p:to>
                                    </p:set>
                                    <p:anim calcmode="lin" valueType="num">
                                      <p:cBhvr additive="repl">
                                        <p:cTn id="393" dur="500" fill="hold"/>
                                        <p:tgtEl>
                                          <p:spTgt spid="188"/>
                                        </p:tgtEl>
                                        <p:attrNameLst>
                                          <p:attrName>ppt_x</p:attrName>
                                        </p:attrNameLst>
                                      </p:cBhvr>
                                      <p:tavLst>
                                        <p:tav tm="0">
                                          <p:val>
                                            <p:strVal val="#ppt_x"/>
                                          </p:val>
                                        </p:tav>
                                        <p:tav tm="100000">
                                          <p:val>
                                            <p:strVal val="#ppt_x"/>
                                          </p:val>
                                        </p:tav>
                                      </p:tavLst>
                                    </p:anim>
                                    <p:anim calcmode="lin" valueType="num">
                                      <p:cBhvr additive="repl">
                                        <p:cTn id="394" dur="500" fill="hold"/>
                                        <p:tgtEl>
                                          <p:spTgt spid="188"/>
                                        </p:tgtEl>
                                        <p:attrNameLst>
                                          <p:attrName>ppt_y</p:attrName>
                                        </p:attrNameLst>
                                      </p:cBhvr>
                                      <p:tavLst>
                                        <p:tav tm="0">
                                          <p:val>
                                            <p:strVal val="1+#ppt_h/2"/>
                                          </p:val>
                                        </p:tav>
                                        <p:tav tm="100000">
                                          <p:val>
                                            <p:strVal val="#ppt_y"/>
                                          </p:val>
                                        </p:tav>
                                      </p:tavLst>
                                    </p:anim>
                                  </p:childTnLst>
                                </p:cTn>
                              </p:par>
                              <p:par>
                                <p:cTn id="395" nodeType="withEffect" fill="hold" presetClass="entr" presetID="2" presetSubtype="4">
                                  <p:stCondLst>
                                    <p:cond delay="0"/>
                                  </p:stCondLst>
                                  <p:childTnLst>
                                    <p:set>
                                      <p:cBhvr>
                                        <p:cTn id="396" dur="1" fill="hold">
                                          <p:stCondLst>
                                            <p:cond delay="0"/>
                                          </p:stCondLst>
                                        </p:cTn>
                                        <p:tgtEl>
                                          <p:spTgt spid="189"/>
                                        </p:tgtEl>
                                        <p:attrNameLst>
                                          <p:attrName>style.visibility</p:attrName>
                                        </p:attrNameLst>
                                      </p:cBhvr>
                                      <p:to>
                                        <p:strVal val="visible"/>
                                      </p:to>
                                    </p:set>
                                    <p:anim calcmode="lin" valueType="num">
                                      <p:cBhvr additive="repl">
                                        <p:cTn id="397" dur="500" fill="hold"/>
                                        <p:tgtEl>
                                          <p:spTgt spid="189"/>
                                        </p:tgtEl>
                                        <p:attrNameLst>
                                          <p:attrName>ppt_x</p:attrName>
                                        </p:attrNameLst>
                                      </p:cBhvr>
                                      <p:tavLst>
                                        <p:tav tm="0">
                                          <p:val>
                                            <p:strVal val="#ppt_x"/>
                                          </p:val>
                                        </p:tav>
                                        <p:tav tm="100000">
                                          <p:val>
                                            <p:strVal val="#ppt_x"/>
                                          </p:val>
                                        </p:tav>
                                      </p:tavLst>
                                    </p:anim>
                                    <p:anim calcmode="lin" valueType="num">
                                      <p:cBhvr additive="repl">
                                        <p:cTn id="398" dur="500" fill="hold"/>
                                        <p:tgtEl>
                                          <p:spTgt spid="189"/>
                                        </p:tgtEl>
                                        <p:attrNameLst>
                                          <p:attrName>ppt_y</p:attrName>
                                        </p:attrNameLst>
                                      </p:cBhvr>
                                      <p:tavLst>
                                        <p:tav tm="0">
                                          <p:val>
                                            <p:strVal val="1+#ppt_h/2"/>
                                          </p:val>
                                        </p:tav>
                                        <p:tav tm="100000">
                                          <p:val>
                                            <p:strVal val="#ppt_y"/>
                                          </p:val>
                                        </p:tav>
                                      </p:tavLst>
                                    </p:anim>
                                  </p:childTnLst>
                                </p:cTn>
                              </p:par>
                            </p:childTnLst>
                          </p:cTn>
                        </p:par>
                      </p:childTnLst>
                    </p:cTn>
                  </p:par>
                  <p:par>
                    <p:cTn id="399" fill="hold">
                      <p:stCondLst>
                        <p:cond delay="indefinite"/>
                      </p:stCondLst>
                      <p:childTnLst>
                        <p:par>
                          <p:cTn id="400" fill="hold">
                            <p:stCondLst>
                              <p:cond delay="0"/>
                            </p:stCondLst>
                            <p:childTnLst>
                              <p:par>
                                <p:cTn id="401" nodeType="clickEffect" fill="hold" presetClass="entr" presetID="2" presetSubtype="4">
                                  <p:stCondLst>
                                    <p:cond delay="0"/>
                                  </p:stCondLst>
                                  <p:childTnLst>
                                    <p:set>
                                      <p:cBhvr>
                                        <p:cTn id="402" dur="1" fill="hold">
                                          <p:stCondLst>
                                            <p:cond delay="0"/>
                                          </p:stCondLst>
                                        </p:cTn>
                                        <p:tgtEl>
                                          <p:spTgt spid="192"/>
                                        </p:tgtEl>
                                        <p:attrNameLst>
                                          <p:attrName>style.visibility</p:attrName>
                                        </p:attrNameLst>
                                      </p:cBhvr>
                                      <p:to>
                                        <p:strVal val="visible"/>
                                      </p:to>
                                    </p:set>
                                    <p:anim calcmode="lin" valueType="num">
                                      <p:cBhvr additive="repl">
                                        <p:cTn id="403" dur="500" fill="hold"/>
                                        <p:tgtEl>
                                          <p:spTgt spid="192"/>
                                        </p:tgtEl>
                                        <p:attrNameLst>
                                          <p:attrName>ppt_x</p:attrName>
                                        </p:attrNameLst>
                                      </p:cBhvr>
                                      <p:tavLst>
                                        <p:tav tm="0">
                                          <p:val>
                                            <p:strVal val="#ppt_x"/>
                                          </p:val>
                                        </p:tav>
                                        <p:tav tm="100000">
                                          <p:val>
                                            <p:strVal val="#ppt_x"/>
                                          </p:val>
                                        </p:tav>
                                      </p:tavLst>
                                    </p:anim>
                                    <p:anim calcmode="lin" valueType="num">
                                      <p:cBhvr additive="repl">
                                        <p:cTn id="404" dur="500" fill="hold"/>
                                        <p:tgtEl>
                                          <p:spTgt spid="192"/>
                                        </p:tgtEl>
                                        <p:attrNameLst>
                                          <p:attrName>ppt_y</p:attrName>
                                        </p:attrNameLst>
                                      </p:cBhvr>
                                      <p:tavLst>
                                        <p:tav tm="0">
                                          <p:val>
                                            <p:strVal val="1+#ppt_h/2"/>
                                          </p:val>
                                        </p:tav>
                                        <p:tav tm="100000">
                                          <p:val>
                                            <p:strVal val="#ppt_y"/>
                                          </p:val>
                                        </p:tav>
                                      </p:tavLst>
                                    </p:anim>
                                  </p:childTnLst>
                                </p:cTn>
                              </p:par>
                              <p:par>
                                <p:cTn id="405" nodeType="withEffect" fill="hold" presetClass="entr" presetID="2" presetSubtype="4">
                                  <p:stCondLst>
                                    <p:cond delay="0"/>
                                  </p:stCondLst>
                                  <p:childTnLst>
                                    <p:set>
                                      <p:cBhvr>
                                        <p:cTn id="406" dur="1" fill="hold">
                                          <p:stCondLst>
                                            <p:cond delay="0"/>
                                          </p:stCondLst>
                                        </p:cTn>
                                        <p:tgtEl>
                                          <p:spTgt spid="181"/>
                                        </p:tgtEl>
                                        <p:attrNameLst>
                                          <p:attrName>style.visibility</p:attrName>
                                        </p:attrNameLst>
                                      </p:cBhvr>
                                      <p:to>
                                        <p:strVal val="visible"/>
                                      </p:to>
                                    </p:set>
                                    <p:anim calcmode="lin" valueType="num">
                                      <p:cBhvr additive="repl">
                                        <p:cTn id="407" dur="500" fill="hold"/>
                                        <p:tgtEl>
                                          <p:spTgt spid="181"/>
                                        </p:tgtEl>
                                        <p:attrNameLst>
                                          <p:attrName>ppt_x</p:attrName>
                                        </p:attrNameLst>
                                      </p:cBhvr>
                                      <p:tavLst>
                                        <p:tav tm="0">
                                          <p:val>
                                            <p:strVal val="#ppt_x"/>
                                          </p:val>
                                        </p:tav>
                                        <p:tav tm="100000">
                                          <p:val>
                                            <p:strVal val="#ppt_x"/>
                                          </p:val>
                                        </p:tav>
                                      </p:tavLst>
                                    </p:anim>
                                    <p:anim calcmode="lin" valueType="num">
                                      <p:cBhvr additive="repl">
                                        <p:cTn id="408" dur="500" fill="hold"/>
                                        <p:tgtEl>
                                          <p:spTgt spid="181"/>
                                        </p:tgtEl>
                                        <p:attrNameLst>
                                          <p:attrName>ppt_y</p:attrName>
                                        </p:attrNameLst>
                                      </p:cBhvr>
                                      <p:tavLst>
                                        <p:tav tm="0">
                                          <p:val>
                                            <p:strVal val="1+#ppt_h/2"/>
                                          </p:val>
                                        </p:tav>
                                        <p:tav tm="100000">
                                          <p:val>
                                            <p:strVal val="#ppt_y"/>
                                          </p:val>
                                        </p:tav>
                                      </p:tavLst>
                                    </p:anim>
                                  </p:childTnLst>
                                </p:cTn>
                              </p:par>
                              <p:par>
                                <p:cTn id="409" nodeType="withEffect" fill="hold" presetClass="entr" presetID="2" presetSubtype="4">
                                  <p:stCondLst>
                                    <p:cond delay="0"/>
                                  </p:stCondLst>
                                  <p:childTnLst>
                                    <p:set>
                                      <p:cBhvr>
                                        <p:cTn id="410" dur="1" fill="hold">
                                          <p:stCondLst>
                                            <p:cond delay="0"/>
                                          </p:stCondLst>
                                        </p:cTn>
                                        <p:tgtEl>
                                          <p:spTgt spid="170"/>
                                        </p:tgtEl>
                                        <p:attrNameLst>
                                          <p:attrName>style.visibility</p:attrName>
                                        </p:attrNameLst>
                                      </p:cBhvr>
                                      <p:to>
                                        <p:strVal val="visible"/>
                                      </p:to>
                                    </p:set>
                                    <p:anim calcmode="lin" valueType="num">
                                      <p:cBhvr additive="repl">
                                        <p:cTn id="411" dur="500" fill="hold"/>
                                        <p:tgtEl>
                                          <p:spTgt spid="170"/>
                                        </p:tgtEl>
                                        <p:attrNameLst>
                                          <p:attrName>ppt_x</p:attrName>
                                        </p:attrNameLst>
                                      </p:cBhvr>
                                      <p:tavLst>
                                        <p:tav tm="0">
                                          <p:val>
                                            <p:strVal val="#ppt_x"/>
                                          </p:val>
                                        </p:tav>
                                        <p:tav tm="100000">
                                          <p:val>
                                            <p:strVal val="#ppt_x"/>
                                          </p:val>
                                        </p:tav>
                                      </p:tavLst>
                                    </p:anim>
                                    <p:anim calcmode="lin" valueType="num">
                                      <p:cBhvr additive="repl">
                                        <p:cTn id="412"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413" fill="hold">
                      <p:stCondLst>
                        <p:cond delay="indefinite"/>
                      </p:stCondLst>
                      <p:childTnLst>
                        <p:par>
                          <p:cTn id="414" fill="hold">
                            <p:stCondLst>
                              <p:cond delay="0"/>
                            </p:stCondLst>
                            <p:childTnLst>
                              <p:par>
                                <p:cTn id="415" nodeType="clickEffect" fill="hold" presetClass="entr" presetID="2" presetSubtype="4">
                                  <p:stCondLst>
                                    <p:cond delay="0"/>
                                  </p:stCondLst>
                                  <p:childTnLst>
                                    <p:set>
                                      <p:cBhvr>
                                        <p:cTn id="416" dur="1" fill="hold">
                                          <p:stCondLst>
                                            <p:cond delay="0"/>
                                          </p:stCondLst>
                                        </p:cTn>
                                        <p:tgtEl>
                                          <p:spTgt spid="176"/>
                                        </p:tgtEl>
                                        <p:attrNameLst>
                                          <p:attrName>style.visibility</p:attrName>
                                        </p:attrNameLst>
                                      </p:cBhvr>
                                      <p:to>
                                        <p:strVal val="visible"/>
                                      </p:to>
                                    </p:set>
                                    <p:anim calcmode="lin" valueType="num">
                                      <p:cBhvr additive="repl">
                                        <p:cTn id="417" dur="500" fill="hold"/>
                                        <p:tgtEl>
                                          <p:spTgt spid="176"/>
                                        </p:tgtEl>
                                        <p:attrNameLst>
                                          <p:attrName>ppt_x</p:attrName>
                                        </p:attrNameLst>
                                      </p:cBhvr>
                                      <p:tavLst>
                                        <p:tav tm="0">
                                          <p:val>
                                            <p:strVal val="#ppt_x"/>
                                          </p:val>
                                        </p:tav>
                                        <p:tav tm="100000">
                                          <p:val>
                                            <p:strVal val="#ppt_x"/>
                                          </p:val>
                                        </p:tav>
                                      </p:tavLst>
                                    </p:anim>
                                    <p:anim calcmode="lin" valueType="num">
                                      <p:cBhvr additive="repl">
                                        <p:cTn id="418" dur="500" fill="hold"/>
                                        <p:tgtEl>
                                          <p:spTgt spid="176"/>
                                        </p:tgtEl>
                                        <p:attrNameLst>
                                          <p:attrName>ppt_y</p:attrName>
                                        </p:attrNameLst>
                                      </p:cBhvr>
                                      <p:tavLst>
                                        <p:tav tm="0">
                                          <p:val>
                                            <p:strVal val="1+#ppt_h/2"/>
                                          </p:val>
                                        </p:tav>
                                        <p:tav tm="100000">
                                          <p:val>
                                            <p:strVal val="#ppt_y"/>
                                          </p:val>
                                        </p:tav>
                                      </p:tavLst>
                                    </p:anim>
                                  </p:childTnLst>
                                </p:cTn>
                              </p:par>
                            </p:childTnLst>
                          </p:cTn>
                        </p:par>
                      </p:childTnLst>
                    </p:cTn>
                  </p:par>
                  <p:par>
                    <p:cTn id="419" fill="hold">
                      <p:stCondLst>
                        <p:cond delay="indefinite"/>
                      </p:stCondLst>
                      <p:childTnLst>
                        <p:par>
                          <p:cTn id="420" fill="hold">
                            <p:stCondLst>
                              <p:cond delay="0"/>
                            </p:stCondLst>
                            <p:childTnLst>
                              <p:par>
                                <p:cTn id="421" nodeType="clickEffect" fill="hold" presetClass="entr" presetID="2" presetSubtype="4">
                                  <p:stCondLst>
                                    <p:cond delay="0"/>
                                  </p:stCondLst>
                                  <p:childTnLst>
                                    <p:set>
                                      <p:cBhvr>
                                        <p:cTn id="422" dur="1" fill="hold">
                                          <p:stCondLst>
                                            <p:cond delay="0"/>
                                          </p:stCondLst>
                                        </p:cTn>
                                        <p:tgtEl>
                                          <p:spTgt spid="190"/>
                                        </p:tgtEl>
                                        <p:attrNameLst>
                                          <p:attrName>style.visibility</p:attrName>
                                        </p:attrNameLst>
                                      </p:cBhvr>
                                      <p:to>
                                        <p:strVal val="visible"/>
                                      </p:to>
                                    </p:set>
                                    <p:anim calcmode="lin" valueType="num">
                                      <p:cBhvr additive="repl">
                                        <p:cTn id="423" dur="500" fill="hold"/>
                                        <p:tgtEl>
                                          <p:spTgt spid="190"/>
                                        </p:tgtEl>
                                        <p:attrNameLst>
                                          <p:attrName>ppt_x</p:attrName>
                                        </p:attrNameLst>
                                      </p:cBhvr>
                                      <p:tavLst>
                                        <p:tav tm="0">
                                          <p:val>
                                            <p:strVal val="#ppt_x"/>
                                          </p:val>
                                        </p:tav>
                                        <p:tav tm="100000">
                                          <p:val>
                                            <p:strVal val="#ppt_x"/>
                                          </p:val>
                                        </p:tav>
                                      </p:tavLst>
                                    </p:anim>
                                    <p:anim calcmode="lin" valueType="num">
                                      <p:cBhvr additive="repl">
                                        <p:cTn id="424" dur="500" fill="hold"/>
                                        <p:tgtEl>
                                          <p:spTgt spid="190"/>
                                        </p:tgtEl>
                                        <p:attrNameLst>
                                          <p:attrName>ppt_y</p:attrName>
                                        </p:attrNameLst>
                                      </p:cBhvr>
                                      <p:tavLst>
                                        <p:tav tm="0">
                                          <p:val>
                                            <p:strVal val="1+#ppt_h/2"/>
                                          </p:val>
                                        </p:tav>
                                        <p:tav tm="100000">
                                          <p:val>
                                            <p:strVal val="#ppt_y"/>
                                          </p:val>
                                        </p:tav>
                                      </p:tavLst>
                                    </p:anim>
                                  </p:childTnLst>
                                </p:cTn>
                              </p:par>
                              <p:par>
                                <p:cTn id="425" nodeType="withEffect" fill="hold" presetClass="entr" presetID="2" presetSubtype="4">
                                  <p:stCondLst>
                                    <p:cond delay="0"/>
                                  </p:stCondLst>
                                  <p:childTnLst>
                                    <p:set>
                                      <p:cBhvr>
                                        <p:cTn id="426" dur="1" fill="hold">
                                          <p:stCondLst>
                                            <p:cond delay="0"/>
                                          </p:stCondLst>
                                        </p:cTn>
                                        <p:tgtEl>
                                          <p:spTgt spid="180"/>
                                        </p:tgtEl>
                                        <p:attrNameLst>
                                          <p:attrName>style.visibility</p:attrName>
                                        </p:attrNameLst>
                                      </p:cBhvr>
                                      <p:to>
                                        <p:strVal val="visible"/>
                                      </p:to>
                                    </p:set>
                                    <p:anim calcmode="lin" valueType="num">
                                      <p:cBhvr additive="repl">
                                        <p:cTn id="427" dur="500" fill="hold"/>
                                        <p:tgtEl>
                                          <p:spTgt spid="180"/>
                                        </p:tgtEl>
                                        <p:attrNameLst>
                                          <p:attrName>ppt_x</p:attrName>
                                        </p:attrNameLst>
                                      </p:cBhvr>
                                      <p:tavLst>
                                        <p:tav tm="0">
                                          <p:val>
                                            <p:strVal val="#ppt_x"/>
                                          </p:val>
                                        </p:tav>
                                        <p:tav tm="100000">
                                          <p:val>
                                            <p:strVal val="#ppt_x"/>
                                          </p:val>
                                        </p:tav>
                                      </p:tavLst>
                                    </p:anim>
                                    <p:anim calcmode="lin" valueType="num">
                                      <p:cBhvr additive="repl">
                                        <p:cTn id="428" dur="500" fill="hold"/>
                                        <p:tgtEl>
                                          <p:spTgt spid="180"/>
                                        </p:tgtEl>
                                        <p:attrNameLst>
                                          <p:attrName>ppt_y</p:attrName>
                                        </p:attrNameLst>
                                      </p:cBhvr>
                                      <p:tavLst>
                                        <p:tav tm="0">
                                          <p:val>
                                            <p:strVal val="1+#ppt_h/2"/>
                                          </p:val>
                                        </p:tav>
                                        <p:tav tm="100000">
                                          <p:val>
                                            <p:strVal val="#ppt_y"/>
                                          </p:val>
                                        </p:tav>
                                      </p:tavLst>
                                    </p:anim>
                                  </p:childTnLst>
                                </p:cTn>
                              </p:par>
                              <p:par>
                                <p:cTn id="429" nodeType="withEffect" fill="hold" presetClass="entr" presetID="2" presetSubtype="4">
                                  <p:stCondLst>
                                    <p:cond delay="0"/>
                                  </p:stCondLst>
                                  <p:childTnLst>
                                    <p:set>
                                      <p:cBhvr>
                                        <p:cTn id="430" dur="1" fill="hold">
                                          <p:stCondLst>
                                            <p:cond delay="0"/>
                                          </p:stCondLst>
                                        </p:cTn>
                                        <p:tgtEl>
                                          <p:spTgt spid="169"/>
                                        </p:tgtEl>
                                        <p:attrNameLst>
                                          <p:attrName>style.visibility</p:attrName>
                                        </p:attrNameLst>
                                      </p:cBhvr>
                                      <p:to>
                                        <p:strVal val="visible"/>
                                      </p:to>
                                    </p:set>
                                    <p:anim calcmode="lin" valueType="num">
                                      <p:cBhvr additive="repl">
                                        <p:cTn id="431" dur="500" fill="hold"/>
                                        <p:tgtEl>
                                          <p:spTgt spid="169"/>
                                        </p:tgtEl>
                                        <p:attrNameLst>
                                          <p:attrName>ppt_x</p:attrName>
                                        </p:attrNameLst>
                                      </p:cBhvr>
                                      <p:tavLst>
                                        <p:tav tm="0">
                                          <p:val>
                                            <p:strVal val="#ppt_x"/>
                                          </p:val>
                                        </p:tav>
                                        <p:tav tm="100000">
                                          <p:val>
                                            <p:strVal val="#ppt_x"/>
                                          </p:val>
                                        </p:tav>
                                      </p:tavLst>
                                    </p:anim>
                                    <p:anim calcmode="lin" valueType="num">
                                      <p:cBhvr additive="repl">
                                        <p:cTn id="432" dur="500" fill="hold"/>
                                        <p:tgtEl>
                                          <p:spTgt spid="169"/>
                                        </p:tgtEl>
                                        <p:attrNameLst>
                                          <p:attrName>ppt_y</p:attrName>
                                        </p:attrNameLst>
                                      </p:cBhvr>
                                      <p:tavLst>
                                        <p:tav tm="0">
                                          <p:val>
                                            <p:strVal val="1+#ppt_h/2"/>
                                          </p:val>
                                        </p:tav>
                                        <p:tav tm="100000">
                                          <p:val>
                                            <p:strVal val="#ppt_y"/>
                                          </p:val>
                                        </p:tav>
                                      </p:tavLst>
                                    </p:anim>
                                  </p:childTnLst>
                                </p:cTn>
                              </p:par>
                            </p:childTnLst>
                          </p:cTn>
                        </p:par>
                      </p:childTnLst>
                    </p:cTn>
                  </p:par>
                  <p:par>
                    <p:cTn id="433" fill="hold">
                      <p:stCondLst>
                        <p:cond delay="indefinite"/>
                      </p:stCondLst>
                      <p:childTnLst>
                        <p:par>
                          <p:cTn id="434" fill="hold">
                            <p:stCondLst>
                              <p:cond delay="0"/>
                            </p:stCondLst>
                            <p:childTnLst>
                              <p:par>
                                <p:cTn id="435" nodeType="clickEffect" fill="hold" presetClass="entr" presetID="2" presetSubtype="4">
                                  <p:stCondLst>
                                    <p:cond delay="0"/>
                                  </p:stCondLst>
                                  <p:childTnLst>
                                    <p:set>
                                      <p:cBhvr>
                                        <p:cTn id="436" dur="1" fill="hold">
                                          <p:stCondLst>
                                            <p:cond delay="0"/>
                                          </p:stCondLst>
                                        </p:cTn>
                                        <p:tgtEl>
                                          <p:spTgt spid="186"/>
                                        </p:tgtEl>
                                        <p:attrNameLst>
                                          <p:attrName>style.visibility</p:attrName>
                                        </p:attrNameLst>
                                      </p:cBhvr>
                                      <p:to>
                                        <p:strVal val="visible"/>
                                      </p:to>
                                    </p:set>
                                    <p:anim calcmode="lin" valueType="num">
                                      <p:cBhvr additive="repl">
                                        <p:cTn id="437" dur="500" fill="hold"/>
                                        <p:tgtEl>
                                          <p:spTgt spid="186"/>
                                        </p:tgtEl>
                                        <p:attrNameLst>
                                          <p:attrName>ppt_x</p:attrName>
                                        </p:attrNameLst>
                                      </p:cBhvr>
                                      <p:tavLst>
                                        <p:tav tm="0">
                                          <p:val>
                                            <p:strVal val="#ppt_x"/>
                                          </p:val>
                                        </p:tav>
                                        <p:tav tm="100000">
                                          <p:val>
                                            <p:strVal val="#ppt_x"/>
                                          </p:val>
                                        </p:tav>
                                      </p:tavLst>
                                    </p:anim>
                                    <p:anim calcmode="lin" valueType="num">
                                      <p:cBhvr additive="repl">
                                        <p:cTn id="438" dur="500" fill="hold"/>
                                        <p:tgtEl>
                                          <p:spTgt spid="186"/>
                                        </p:tgtEl>
                                        <p:attrNameLst>
                                          <p:attrName>ppt_y</p:attrName>
                                        </p:attrNameLst>
                                      </p:cBhvr>
                                      <p:tavLst>
                                        <p:tav tm="0">
                                          <p:val>
                                            <p:strVal val="1+#ppt_h/2"/>
                                          </p:val>
                                        </p:tav>
                                        <p:tav tm="100000">
                                          <p:val>
                                            <p:strVal val="#ppt_y"/>
                                          </p:val>
                                        </p:tav>
                                      </p:tavLst>
                                    </p:anim>
                                  </p:childTnLst>
                                </p:cTn>
                              </p:par>
                            </p:childTnLst>
                          </p:cTn>
                        </p:par>
                      </p:childTnLst>
                    </p:cTn>
                  </p:par>
                  <p:par>
                    <p:cTn id="439" fill="hold">
                      <p:stCondLst>
                        <p:cond delay="indefinite"/>
                      </p:stCondLst>
                      <p:childTnLst>
                        <p:par>
                          <p:cTn id="440" fill="hold">
                            <p:stCondLst>
                              <p:cond delay="0"/>
                            </p:stCondLst>
                            <p:childTnLst>
                              <p:par>
                                <p:cTn id="441" nodeType="clickEffect" fill="hold" presetClass="entr" presetID="2" presetSubtype="4">
                                  <p:stCondLst>
                                    <p:cond delay="0"/>
                                  </p:stCondLst>
                                  <p:childTnLst>
                                    <p:set>
                                      <p:cBhvr>
                                        <p:cTn id="442" dur="1" fill="hold">
                                          <p:stCondLst>
                                            <p:cond delay="0"/>
                                          </p:stCondLst>
                                        </p:cTn>
                                        <p:tgtEl>
                                          <p:spTgt spid="173"/>
                                        </p:tgtEl>
                                        <p:attrNameLst>
                                          <p:attrName>style.visibility</p:attrName>
                                        </p:attrNameLst>
                                      </p:cBhvr>
                                      <p:to>
                                        <p:strVal val="visible"/>
                                      </p:to>
                                    </p:set>
                                    <p:anim calcmode="lin" valueType="num">
                                      <p:cBhvr additive="repl">
                                        <p:cTn id="443" dur="500" fill="hold"/>
                                        <p:tgtEl>
                                          <p:spTgt spid="173"/>
                                        </p:tgtEl>
                                        <p:attrNameLst>
                                          <p:attrName>ppt_x</p:attrName>
                                        </p:attrNameLst>
                                      </p:cBhvr>
                                      <p:tavLst>
                                        <p:tav tm="0">
                                          <p:val>
                                            <p:strVal val="#ppt_x"/>
                                          </p:val>
                                        </p:tav>
                                        <p:tav tm="100000">
                                          <p:val>
                                            <p:strVal val="#ppt_x"/>
                                          </p:val>
                                        </p:tav>
                                      </p:tavLst>
                                    </p:anim>
                                    <p:anim calcmode="lin" valueType="num">
                                      <p:cBhvr additive="repl">
                                        <p:cTn id="444" dur="500" fill="hold"/>
                                        <p:tgtEl>
                                          <p:spTgt spid="173"/>
                                        </p:tgtEl>
                                        <p:attrNameLst>
                                          <p:attrName>ppt_y</p:attrName>
                                        </p:attrNameLst>
                                      </p:cBhvr>
                                      <p:tavLst>
                                        <p:tav tm="0">
                                          <p:val>
                                            <p:strVal val="1+#ppt_h/2"/>
                                          </p:val>
                                        </p:tav>
                                        <p:tav tm="100000">
                                          <p:val>
                                            <p:strVal val="#ppt_y"/>
                                          </p:val>
                                        </p:tav>
                                      </p:tavLst>
                                    </p:anim>
                                  </p:childTnLst>
                                </p:cTn>
                              </p:par>
                              <p:par>
                                <p:cTn id="445" nodeType="withEffect" fill="hold" presetClass="entr" presetID="2" presetSubtype="4">
                                  <p:stCondLst>
                                    <p:cond delay="0"/>
                                  </p:stCondLst>
                                  <p:childTnLst>
                                    <p:set>
                                      <p:cBhvr>
                                        <p:cTn id="446" dur="1" fill="hold">
                                          <p:stCondLst>
                                            <p:cond delay="0"/>
                                          </p:stCondLst>
                                        </p:cTn>
                                        <p:tgtEl>
                                          <p:spTgt spid="191"/>
                                        </p:tgtEl>
                                        <p:attrNameLst>
                                          <p:attrName>style.visibility</p:attrName>
                                        </p:attrNameLst>
                                      </p:cBhvr>
                                      <p:to>
                                        <p:strVal val="visible"/>
                                      </p:to>
                                    </p:set>
                                    <p:anim calcmode="lin" valueType="num">
                                      <p:cBhvr additive="repl">
                                        <p:cTn id="447" dur="500" fill="hold"/>
                                        <p:tgtEl>
                                          <p:spTgt spid="191"/>
                                        </p:tgtEl>
                                        <p:attrNameLst>
                                          <p:attrName>ppt_x</p:attrName>
                                        </p:attrNameLst>
                                      </p:cBhvr>
                                      <p:tavLst>
                                        <p:tav tm="0">
                                          <p:val>
                                            <p:strVal val="#ppt_x"/>
                                          </p:val>
                                        </p:tav>
                                        <p:tav tm="100000">
                                          <p:val>
                                            <p:strVal val="#ppt_x"/>
                                          </p:val>
                                        </p:tav>
                                      </p:tavLst>
                                    </p:anim>
                                    <p:anim calcmode="lin" valueType="num">
                                      <p:cBhvr additive="repl">
                                        <p:cTn id="448" dur="500" fill="hold"/>
                                        <p:tgtEl>
                                          <p:spTgt spid="191"/>
                                        </p:tgtEl>
                                        <p:attrNameLst>
                                          <p:attrName>ppt_y</p:attrName>
                                        </p:attrNameLst>
                                      </p:cBhvr>
                                      <p:tavLst>
                                        <p:tav tm="0">
                                          <p:val>
                                            <p:strVal val="1+#ppt_h/2"/>
                                          </p:val>
                                        </p:tav>
                                        <p:tav tm="100000">
                                          <p:val>
                                            <p:strVal val="#ppt_y"/>
                                          </p:val>
                                        </p:tav>
                                      </p:tavLst>
                                    </p:anim>
                                  </p:childTnLst>
                                </p:cTn>
                              </p:par>
                              <p:par>
                                <p:cTn id="449" nodeType="withEffect" fill="hold" presetClass="entr" presetID="2" presetSubtype="4">
                                  <p:stCondLst>
                                    <p:cond delay="0"/>
                                  </p:stCondLst>
                                  <p:childTnLst>
                                    <p:set>
                                      <p:cBhvr>
                                        <p:cTn id="450" dur="1" fill="hold">
                                          <p:stCondLst>
                                            <p:cond delay="0"/>
                                          </p:stCondLst>
                                        </p:cTn>
                                        <p:tgtEl>
                                          <p:spTgt spid="183"/>
                                        </p:tgtEl>
                                        <p:attrNameLst>
                                          <p:attrName>style.visibility</p:attrName>
                                        </p:attrNameLst>
                                      </p:cBhvr>
                                      <p:to>
                                        <p:strVal val="visible"/>
                                      </p:to>
                                    </p:set>
                                    <p:anim calcmode="lin" valueType="num">
                                      <p:cBhvr additive="repl">
                                        <p:cTn id="451" dur="500" fill="hold"/>
                                        <p:tgtEl>
                                          <p:spTgt spid="183"/>
                                        </p:tgtEl>
                                        <p:attrNameLst>
                                          <p:attrName>ppt_x</p:attrName>
                                        </p:attrNameLst>
                                      </p:cBhvr>
                                      <p:tavLst>
                                        <p:tav tm="0">
                                          <p:val>
                                            <p:strVal val="#ppt_x"/>
                                          </p:val>
                                        </p:tav>
                                        <p:tav tm="100000">
                                          <p:val>
                                            <p:strVal val="#ppt_x"/>
                                          </p:val>
                                        </p:tav>
                                      </p:tavLst>
                                    </p:anim>
                                    <p:anim calcmode="lin" valueType="num">
                                      <p:cBhvr additive="repl">
                                        <p:cTn id="452" dur="500" fill="hold"/>
                                        <p:tgtEl>
                                          <p:spTgt spid="183"/>
                                        </p:tgtEl>
                                        <p:attrNameLst>
                                          <p:attrName>ppt_y</p:attrName>
                                        </p:attrNameLst>
                                      </p:cBhvr>
                                      <p:tavLst>
                                        <p:tav tm="0">
                                          <p:val>
                                            <p:strVal val="1+#ppt_h/2"/>
                                          </p:val>
                                        </p:tav>
                                        <p:tav tm="100000">
                                          <p:val>
                                            <p:strVal val="#ppt_y"/>
                                          </p:val>
                                        </p:tav>
                                      </p:tavLst>
                                    </p:anim>
                                  </p:childTnLst>
                                </p:cTn>
                              </p:par>
                              <p:par>
                                <p:cTn id="453" nodeType="withEffect" fill="hold" presetClass="entr" presetID="2" presetSubtype="4">
                                  <p:stCondLst>
                                    <p:cond delay="0"/>
                                  </p:stCondLst>
                                  <p:childTnLst>
                                    <p:set>
                                      <p:cBhvr>
                                        <p:cTn id="454" dur="1" fill="hold">
                                          <p:stCondLst>
                                            <p:cond delay="0"/>
                                          </p:stCondLst>
                                        </p:cTn>
                                        <p:tgtEl>
                                          <p:spTgt spid="185"/>
                                        </p:tgtEl>
                                        <p:attrNameLst>
                                          <p:attrName>style.visibility</p:attrName>
                                        </p:attrNameLst>
                                      </p:cBhvr>
                                      <p:to>
                                        <p:strVal val="visible"/>
                                      </p:to>
                                    </p:set>
                                    <p:anim calcmode="lin" valueType="num">
                                      <p:cBhvr additive="repl">
                                        <p:cTn id="455" dur="500" fill="hold"/>
                                        <p:tgtEl>
                                          <p:spTgt spid="185"/>
                                        </p:tgtEl>
                                        <p:attrNameLst>
                                          <p:attrName>ppt_x</p:attrName>
                                        </p:attrNameLst>
                                      </p:cBhvr>
                                      <p:tavLst>
                                        <p:tav tm="0">
                                          <p:val>
                                            <p:strVal val="#ppt_x"/>
                                          </p:val>
                                        </p:tav>
                                        <p:tav tm="100000">
                                          <p:val>
                                            <p:strVal val="#ppt_x"/>
                                          </p:val>
                                        </p:tav>
                                      </p:tavLst>
                                    </p:anim>
                                    <p:anim calcmode="lin" valueType="num">
                                      <p:cBhvr additive="repl">
                                        <p:cTn id="456" dur="500" fill="hold"/>
                                        <p:tgtEl>
                                          <p:spTgt spid="185"/>
                                        </p:tgtEl>
                                        <p:attrNameLst>
                                          <p:attrName>ppt_y</p:attrName>
                                        </p:attrNameLst>
                                      </p:cBhvr>
                                      <p:tavLst>
                                        <p:tav tm="0">
                                          <p:val>
                                            <p:strVal val="1+#ppt_h/2"/>
                                          </p:val>
                                        </p:tav>
                                        <p:tav tm="100000">
                                          <p:val>
                                            <p:strVal val="#ppt_y"/>
                                          </p:val>
                                        </p:tav>
                                      </p:tavLst>
                                    </p:anim>
                                  </p:childTnLst>
                                </p:cTn>
                              </p:par>
                              <p:par>
                                <p:cTn id="457" nodeType="withEffect" fill="hold" presetClass="entr" presetID="2" presetSubtype="4">
                                  <p:stCondLst>
                                    <p:cond delay="0"/>
                                  </p:stCondLst>
                                  <p:childTnLst>
                                    <p:set>
                                      <p:cBhvr>
                                        <p:cTn id="458" dur="1" fill="hold">
                                          <p:stCondLst>
                                            <p:cond delay="0"/>
                                          </p:stCondLst>
                                        </p:cTn>
                                        <p:tgtEl>
                                          <p:spTgt spid="184"/>
                                        </p:tgtEl>
                                        <p:attrNameLst>
                                          <p:attrName>style.visibility</p:attrName>
                                        </p:attrNameLst>
                                      </p:cBhvr>
                                      <p:to>
                                        <p:strVal val="visible"/>
                                      </p:to>
                                    </p:set>
                                    <p:anim calcmode="lin" valueType="num">
                                      <p:cBhvr additive="repl">
                                        <p:cTn id="459" dur="500" fill="hold"/>
                                        <p:tgtEl>
                                          <p:spTgt spid="184"/>
                                        </p:tgtEl>
                                        <p:attrNameLst>
                                          <p:attrName>ppt_x</p:attrName>
                                        </p:attrNameLst>
                                      </p:cBhvr>
                                      <p:tavLst>
                                        <p:tav tm="0">
                                          <p:val>
                                            <p:strVal val="#ppt_x"/>
                                          </p:val>
                                        </p:tav>
                                        <p:tav tm="100000">
                                          <p:val>
                                            <p:strVal val="#ppt_x"/>
                                          </p:val>
                                        </p:tav>
                                      </p:tavLst>
                                    </p:anim>
                                    <p:anim calcmode="lin" valueType="num">
                                      <p:cBhvr additive="repl">
                                        <p:cTn id="460" dur="500" fill="hold"/>
                                        <p:tgtEl>
                                          <p:spTgt spid="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6" name="Picture 19" descr=""/>
          <p:cNvPicPr/>
          <p:nvPr/>
        </p:nvPicPr>
        <p:blipFill>
          <a:blip r:embed="rId1"/>
          <a:stretch/>
        </p:blipFill>
        <p:spPr>
          <a:xfrm>
            <a:off x="6114240" y="613800"/>
            <a:ext cx="6077520" cy="2887920"/>
          </a:xfrm>
          <a:prstGeom prst="rect">
            <a:avLst/>
          </a:prstGeom>
          <a:noFill/>
          <a:ln w="0">
            <a:noFill/>
          </a:ln>
        </p:spPr>
      </p:pic>
      <p:pic>
        <p:nvPicPr>
          <p:cNvPr id="197" name="Picture 25" descr=""/>
          <p:cNvPicPr/>
          <p:nvPr/>
        </p:nvPicPr>
        <p:blipFill>
          <a:blip r:embed="rId2"/>
          <a:stretch/>
        </p:blipFill>
        <p:spPr>
          <a:xfrm>
            <a:off x="6114240" y="3505320"/>
            <a:ext cx="6072120" cy="3060360"/>
          </a:xfrm>
          <a:prstGeom prst="rect">
            <a:avLst/>
          </a:prstGeom>
          <a:noFill/>
          <a:ln w="0">
            <a:noFill/>
          </a:ln>
        </p:spPr>
      </p:pic>
      <p:pic>
        <p:nvPicPr>
          <p:cNvPr id="198" name="Picture 20" descr=""/>
          <p:cNvPicPr/>
          <p:nvPr/>
        </p:nvPicPr>
        <p:blipFill>
          <a:blip r:embed="rId3"/>
          <a:stretch/>
        </p:blipFill>
        <p:spPr>
          <a:xfrm>
            <a:off x="6368760" y="6103440"/>
            <a:ext cx="2638440" cy="123480"/>
          </a:xfrm>
          <a:prstGeom prst="rect">
            <a:avLst/>
          </a:prstGeom>
          <a:noFill/>
          <a:ln w="0">
            <a:noFill/>
          </a:ln>
        </p:spPr>
      </p:pic>
      <p:pic>
        <p:nvPicPr>
          <p:cNvPr id="199" name="Picture 21" descr=""/>
          <p:cNvPicPr/>
          <p:nvPr/>
        </p:nvPicPr>
        <p:blipFill>
          <a:blip r:embed="rId4"/>
          <a:stretch/>
        </p:blipFill>
        <p:spPr>
          <a:xfrm>
            <a:off x="-6120" y="612720"/>
            <a:ext cx="6072120" cy="2892240"/>
          </a:xfrm>
          <a:prstGeom prst="rect">
            <a:avLst/>
          </a:prstGeom>
          <a:noFill/>
          <a:ln w="0">
            <a:noFill/>
          </a:ln>
        </p:spPr>
      </p:pic>
      <p:pic>
        <p:nvPicPr>
          <p:cNvPr id="200" name="Picture 24" descr=""/>
          <p:cNvPicPr/>
          <p:nvPr/>
        </p:nvPicPr>
        <p:blipFill>
          <a:blip r:embed="rId5"/>
          <a:stretch/>
        </p:blipFill>
        <p:spPr>
          <a:xfrm>
            <a:off x="9720" y="3505320"/>
            <a:ext cx="6109200" cy="3057120"/>
          </a:xfrm>
          <a:prstGeom prst="rect">
            <a:avLst/>
          </a:prstGeom>
          <a:noFill/>
          <a:ln w="0">
            <a:noFill/>
          </a:ln>
        </p:spPr>
      </p:pic>
      <p:cxnSp>
        <p:nvCxnSpPr>
          <p:cNvPr id="201" name="Straight Connector 12"/>
          <p:cNvCxnSpPr/>
          <p:nvPr/>
        </p:nvCxnSpPr>
        <p:spPr>
          <a:xfrm>
            <a:off x="143640" y="2557800"/>
            <a:ext cx="5721840" cy="360"/>
          </a:xfrm>
          <a:prstGeom prst="straightConnector1">
            <a:avLst/>
          </a:prstGeom>
          <a:ln w="9525">
            <a:solidFill>
              <a:srgbClr val="ff0000"/>
            </a:solidFill>
            <a:round/>
          </a:ln>
        </p:spPr>
      </p:cxnSp>
      <p:sp>
        <p:nvSpPr>
          <p:cNvPr id="202" name="PlaceHolder 1"/>
          <p:cNvSpPr>
            <a:spLocks noGrp="1"/>
          </p:cNvSpPr>
          <p:nvPr>
            <p:ph type="title"/>
          </p:nvPr>
        </p:nvSpPr>
        <p:spPr>
          <a:xfrm>
            <a:off x="0" y="-55080"/>
            <a:ext cx="12191760" cy="472680"/>
          </a:xfrm>
          <a:prstGeom prst="rect">
            <a:avLst/>
          </a:prstGeom>
          <a:noFill/>
          <a:ln w="0">
            <a:noFill/>
          </a:ln>
        </p:spPr>
        <p:txBody>
          <a:bodyPr numCol="1" spcCol="0" lIns="91440" rIns="91440" tIns="45720" bIns="45720" anchor="ctr">
            <a:noAutofit/>
          </a:bodyPr>
          <a:p>
            <a:pPr indent="0" algn="ctr">
              <a:lnSpc>
                <a:spcPct val="100000"/>
              </a:lnSpc>
              <a:buNone/>
            </a:pPr>
            <a:r>
              <a:rPr b="0" lang="en-US" sz="2400" strike="noStrike" u="none">
                <a:solidFill>
                  <a:schemeClr val="dk1"/>
                </a:solidFill>
                <a:effectLst/>
                <a:uFillTx/>
                <a:latin typeface="Times New Roman"/>
              </a:rPr>
              <a:t>ISM, PDP, and GDPNow</a:t>
            </a:r>
            <a:endParaRPr b="0" lang="en-US" sz="2400" strike="noStrike" u="none">
              <a:solidFill>
                <a:schemeClr val="dk1"/>
              </a:solidFill>
              <a:effectLst/>
              <a:uFillTx/>
              <a:latin typeface="Times New Roman"/>
            </a:endParaRPr>
          </a:p>
        </p:txBody>
      </p:sp>
      <p:sp>
        <p:nvSpPr>
          <p:cNvPr id="203" name="Content Placeholder 2"/>
          <p:cNvSpPr/>
          <p:nvPr/>
        </p:nvSpPr>
        <p:spPr>
          <a:xfrm>
            <a:off x="0" y="377280"/>
            <a:ext cx="12191760" cy="235440"/>
          </a:xfrm>
          <a:prstGeom prst="rect">
            <a:avLst/>
          </a:prstGeom>
          <a:noFill/>
          <a:ln w="0">
            <a:noFill/>
          </a:ln>
        </p:spPr>
        <p:style>
          <a:lnRef idx="0"/>
          <a:fillRef idx="0"/>
          <a:effectRef idx="0"/>
          <a:fontRef idx="minor"/>
        </p:style>
        <p:txBody>
          <a:bodyPr numCol="1" spcCol="0" anchor="t">
            <a:noAutofit/>
          </a:bodyPr>
          <a:p>
            <a:pPr algn="ctr">
              <a:lnSpc>
                <a:spcPct val="100000"/>
              </a:lnSpc>
              <a:spcBef>
                <a:spcPts val="159"/>
              </a:spcBef>
              <a:tabLst>
                <a:tab algn="l" pos="0"/>
              </a:tabLst>
            </a:pPr>
            <a:r>
              <a:rPr b="0" lang="en-US" sz="800" strike="noStrike" u="sng">
                <a:solidFill>
                  <a:srgbClr val="0070c0"/>
                </a:solidFill>
                <a:effectLst/>
                <a:uFillTx/>
                <a:latin typeface="Times New Roman"/>
                <a:hlinkClick r:id="rId6"/>
              </a:rPr>
              <a:t>https://www.atlantafed.org/cqer/research/gdpnow</a:t>
            </a:r>
            <a:endParaRPr b="0" lang="en-US" sz="800" strike="noStrike" u="none">
              <a:solidFill>
                <a:srgbClr val="000000"/>
              </a:solidFill>
              <a:effectLst/>
              <a:uFillTx/>
              <a:latin typeface="Arial"/>
            </a:endParaRPr>
          </a:p>
          <a:p>
            <a:pPr algn="ctr">
              <a:lnSpc>
                <a:spcPct val="100000"/>
              </a:lnSpc>
              <a:spcBef>
                <a:spcPts val="159"/>
              </a:spcBef>
              <a:tabLst>
                <a:tab algn="l" pos="0"/>
              </a:tabLst>
            </a:pPr>
            <a:endParaRPr b="0" lang="en-US" sz="800" strike="noStrike" u="none">
              <a:solidFill>
                <a:srgbClr val="000000"/>
              </a:solidFill>
              <a:effectLst/>
              <a:uFillTx/>
              <a:latin typeface="Arial"/>
            </a:endParaRPr>
          </a:p>
        </p:txBody>
      </p:sp>
      <p:sp>
        <p:nvSpPr>
          <p:cNvPr id="204" name="PlaceHolder 2"/>
          <p:cNvSpPr>
            <a:spLocks noGrp="1"/>
          </p:cNvSpPr>
          <p:nvPr>
            <p:ph type="dt" idx="51"/>
          </p:nvPr>
        </p:nvSpPr>
        <p:spPr>
          <a:xfrm>
            <a:off x="914400" y="6329880"/>
            <a:ext cx="2539800" cy="456840"/>
          </a:xfrm>
          <a:prstGeom prst="rect">
            <a:avLst/>
          </a:prstGeom>
          <a:noFill/>
          <a:ln w="9360">
            <a:noFill/>
          </a:ln>
        </p:spPr>
        <p:txBody>
          <a:bodyPr numCol="1" spcCol="0" lIns="91440" rIns="91440" tIns="45720" bIns="45720" anchor="b">
            <a:noAutofit/>
          </a:bodyPr>
          <a:lstStyle>
            <a:lvl1pPr indent="0">
              <a:lnSpc>
                <a:spcPct val="100000"/>
              </a:lnSpc>
              <a:buNone/>
              <a:defRPr b="0" lang="en-US" sz="1400" strike="noStrike" u="none">
                <a:solidFill>
                  <a:schemeClr val="dk1"/>
                </a:solidFill>
                <a:effectLst/>
                <a:uFillTx/>
                <a:latin typeface="Times New Roman"/>
              </a:defRPr>
            </a:lvl1pPr>
          </a:lstStyle>
          <a:p>
            <a:pPr indent="0">
              <a:lnSpc>
                <a:spcPct val="100000"/>
              </a:lnSpc>
              <a:buNone/>
            </a:pPr>
            <a:r>
              <a:rPr b="0" lang="en-US" sz="1400" strike="noStrike" u="none">
                <a:solidFill>
                  <a:schemeClr val="dk1"/>
                </a:solidFill>
                <a:effectLst/>
                <a:uFillTx/>
                <a:latin typeface="Times New Roman"/>
              </a:rPr>
              <a:t>7/3/2025</a:t>
            </a:r>
            <a:endParaRPr b="0" lang="en-US" sz="1400" strike="noStrike" u="none">
              <a:solidFill>
                <a:srgbClr val="000000"/>
              </a:solidFill>
              <a:effectLst/>
              <a:uFillTx/>
              <a:latin typeface="Times New Roman"/>
            </a:endParaRPr>
          </a:p>
        </p:txBody>
      </p:sp>
      <p:sp>
        <p:nvSpPr>
          <p:cNvPr id="205" name="PlaceHolder 3"/>
          <p:cNvSpPr>
            <a:spLocks noGrp="1"/>
          </p:cNvSpPr>
          <p:nvPr>
            <p:ph type="ftr" idx="52"/>
          </p:nvPr>
        </p:nvSpPr>
        <p:spPr>
          <a:xfrm>
            <a:off x="4165560" y="6329880"/>
            <a:ext cx="3860280" cy="456840"/>
          </a:xfrm>
          <a:prstGeom prst="rect">
            <a:avLst/>
          </a:prstGeom>
          <a:noFill/>
          <a:ln w="9360">
            <a:noFill/>
          </a:ln>
        </p:spPr>
        <p:txBody>
          <a:bodyPr numCol="1" spcCol="0" lIns="91440" rIns="91440" tIns="45720" bIns="45720" anchor="b">
            <a:noAutofit/>
          </a:bodyPr>
          <a:lstStyle>
            <a:lvl1pPr indent="0" algn="ctr">
              <a:lnSpc>
                <a:spcPct val="100000"/>
              </a:lnSpc>
              <a:buNone/>
              <a:defRPr b="0" lang="it-IT" sz="1400" strike="noStrike" u="none">
                <a:solidFill>
                  <a:schemeClr val="dk1"/>
                </a:solidFill>
                <a:effectLst/>
                <a:uFillTx/>
                <a:latin typeface="Times New Roman"/>
              </a:defRPr>
            </a:lvl1pPr>
          </a:lstStyle>
          <a:p>
            <a:pPr indent="0" algn="ctr">
              <a:lnSpc>
                <a:spcPct val="100000"/>
              </a:lnSpc>
              <a:buNone/>
            </a:pPr>
            <a:r>
              <a:rPr b="0" lang="it-IT" sz="1400" strike="noStrike" u="none">
                <a:solidFill>
                  <a:schemeClr val="dk1"/>
                </a:solidFill>
                <a:effectLst/>
                <a:uFillTx/>
                <a:latin typeface="Times New Roman"/>
              </a:rPr>
              <a:t>AAII Silicon Valley Computerized Investing (CI)</a:t>
            </a:r>
            <a:endParaRPr b="0" lang="en-US" sz="1400" strike="noStrike" u="none">
              <a:solidFill>
                <a:srgbClr val="000000"/>
              </a:solidFill>
              <a:effectLst/>
              <a:uFillTx/>
              <a:latin typeface="Times New Roman"/>
            </a:endParaRPr>
          </a:p>
        </p:txBody>
      </p:sp>
      <p:sp>
        <p:nvSpPr>
          <p:cNvPr id="206" name="TextBox 10"/>
          <p:cNvSpPr/>
          <p:nvPr/>
        </p:nvSpPr>
        <p:spPr>
          <a:xfrm>
            <a:off x="10354320" y="276120"/>
            <a:ext cx="101304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chemeClr val="dk1"/>
                </a:solidFill>
                <a:effectLst/>
                <a:uFillTx/>
                <a:latin typeface="Times New Roman"/>
              </a:rPr>
              <a:t>07/03/2025</a:t>
            </a:r>
            <a:endParaRPr b="0" lang="en-US" sz="1400" strike="noStrike" u="none">
              <a:solidFill>
                <a:srgbClr val="000000"/>
              </a:solidFill>
              <a:effectLst/>
              <a:uFillTx/>
              <a:latin typeface="Arial"/>
            </a:endParaRPr>
          </a:p>
        </p:txBody>
      </p:sp>
      <p:pic>
        <p:nvPicPr>
          <p:cNvPr id="207" name="Picture 26" descr=""/>
          <p:cNvPicPr/>
          <p:nvPr/>
        </p:nvPicPr>
        <p:blipFill>
          <a:blip r:embed="rId7"/>
          <a:stretch/>
        </p:blipFill>
        <p:spPr>
          <a:xfrm>
            <a:off x="6489360" y="3093120"/>
            <a:ext cx="1313640" cy="95040"/>
          </a:xfrm>
          <a:prstGeom prst="rect">
            <a:avLst/>
          </a:prstGeom>
          <a:noFill/>
          <a:ln w="0">
            <a:noFill/>
          </a:ln>
        </p:spPr>
      </p:pic>
      <p:cxnSp>
        <p:nvCxnSpPr>
          <p:cNvPr id="208" name="Straight Connector 27"/>
          <p:cNvCxnSpPr/>
          <p:nvPr/>
        </p:nvCxnSpPr>
        <p:spPr>
          <a:xfrm>
            <a:off x="6152760" y="2977920"/>
            <a:ext cx="5899320" cy="360"/>
          </a:xfrm>
          <a:prstGeom prst="straightConnector1">
            <a:avLst/>
          </a:prstGeom>
          <a:ln w="9525">
            <a:solidFill>
              <a:srgbClr val="ff0000"/>
            </a:solidFill>
            <a:round/>
          </a:ln>
        </p:spPr>
      </p:cxnSp>
      <p:pic>
        <p:nvPicPr>
          <p:cNvPr id="209" name="Picture 29" descr="">
            <a:hlinkClick r:id="rId8"/>
          </p:cNvPr>
          <p:cNvPicPr/>
          <p:nvPr/>
        </p:nvPicPr>
        <p:blipFill>
          <a:blip r:embed="rId9"/>
          <a:stretch/>
        </p:blipFill>
        <p:spPr>
          <a:xfrm>
            <a:off x="8723520" y="792000"/>
            <a:ext cx="1879560" cy="131040"/>
          </a:xfrm>
          <a:prstGeom prst="rect">
            <a:avLst/>
          </a:prstGeom>
          <a:noFill/>
          <a:ln w="0">
            <a:noFill/>
          </a:ln>
        </p:spPr>
      </p:pic>
      <p:pic>
        <p:nvPicPr>
          <p:cNvPr id="210" name="Picture 31" descr="">
            <a:hlinkClick r:id="rId10"/>
          </p:cNvPr>
          <p:cNvPicPr/>
          <p:nvPr/>
        </p:nvPicPr>
        <p:blipFill>
          <a:blip r:embed="rId11"/>
          <a:stretch/>
        </p:blipFill>
        <p:spPr>
          <a:xfrm>
            <a:off x="2685240" y="779400"/>
            <a:ext cx="1879560" cy="156960"/>
          </a:xfrm>
          <a:prstGeom prst="rect">
            <a:avLst/>
          </a:prstGeom>
          <a:noFill/>
          <a:ln w="0">
            <a:noFill/>
          </a:ln>
        </p:spPr>
      </p:pic>
      <p:pic>
        <p:nvPicPr>
          <p:cNvPr id="211" name="Picture 32" descr=""/>
          <p:cNvPicPr/>
          <p:nvPr/>
        </p:nvPicPr>
        <p:blipFill>
          <a:blip r:embed="rId12"/>
          <a:stretch/>
        </p:blipFill>
        <p:spPr>
          <a:xfrm>
            <a:off x="304560" y="3099240"/>
            <a:ext cx="1313640" cy="95040"/>
          </a:xfrm>
          <a:prstGeom prst="rect">
            <a:avLst/>
          </a:prstGeom>
          <a:noFill/>
          <a:ln w="0">
            <a:noFill/>
          </a:ln>
        </p:spPr>
      </p:pic>
      <p:sp>
        <p:nvSpPr>
          <p:cNvPr id="212" name="TextBox 9"/>
          <p:cNvSpPr/>
          <p:nvPr/>
        </p:nvSpPr>
        <p:spPr>
          <a:xfrm>
            <a:off x="596160" y="4024800"/>
            <a:ext cx="4485600" cy="639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200" strike="noStrike" u="none">
                <a:solidFill>
                  <a:srgbClr val="000000"/>
                </a:solidFill>
                <a:effectLst/>
                <a:uFillTx/>
                <a:latin typeface="Times New Roman"/>
              </a:rPr>
              <a:t>“Private Domestic Final Purchases (PDFP), which excludes inventory investment, government spending and net exports, and usually sends a clearer signal on </a:t>
            </a:r>
            <a:r>
              <a:rPr b="0" lang="en-US" sz="1200" strike="noStrike" u="sng">
                <a:solidFill>
                  <a:srgbClr val="000000"/>
                </a:solidFill>
                <a:effectLst/>
                <a:uFillTx/>
                <a:latin typeface="Times New Roman"/>
              </a:rPr>
              <a:t>underlying demand</a:t>
            </a:r>
            <a:r>
              <a:rPr b="0" lang="en-US" sz="1200" strike="noStrike" u="none">
                <a:solidFill>
                  <a:srgbClr val="000000"/>
                </a:solidFill>
                <a:effectLst/>
                <a:uFillTx/>
                <a:latin typeface="Times New Roman"/>
              </a:rPr>
              <a:t>” – Jerome Powell </a:t>
            </a:r>
            <a:endParaRPr b="0" lang="en-US" sz="1200" strike="noStrike" u="none">
              <a:solidFill>
                <a:srgbClr val="000000"/>
              </a:solidFill>
              <a:effectLst/>
              <a:uFillTx/>
              <a:latin typeface="Arial"/>
            </a:endParaRPr>
          </a:p>
        </p:txBody>
      </p:sp>
      <p:sp>
        <p:nvSpPr>
          <p:cNvPr id="213" name="TextBox 14"/>
          <p:cNvSpPr/>
          <p:nvPr/>
        </p:nvSpPr>
        <p:spPr>
          <a:xfrm>
            <a:off x="2366280" y="3757320"/>
            <a:ext cx="1257120" cy="212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800" strike="noStrike" u="sng">
                <a:solidFill>
                  <a:srgbClr val="0070c0"/>
                </a:solidFill>
                <a:effectLst/>
                <a:highlight>
                  <a:srgbClr val="ffffff"/>
                </a:highlight>
                <a:uFillTx/>
                <a:latin typeface="Lucida Sans"/>
                <a:hlinkClick r:id="rId13"/>
              </a:rPr>
              <a:t>LB0000031Q020SBEA</a:t>
            </a:r>
            <a:endParaRPr b="0" lang="en-US" sz="800" strike="noStrike" u="none">
              <a:solidFill>
                <a:srgbClr val="000000"/>
              </a:solidFill>
              <a:effectLst/>
              <a:uFillTx/>
              <a:latin typeface="Arial"/>
            </a:endParaRPr>
          </a:p>
        </p:txBody>
      </p:sp>
      <p:pic>
        <p:nvPicPr>
          <p:cNvPr id="214" name="Picture 18" descr=""/>
          <p:cNvPicPr/>
          <p:nvPr/>
        </p:nvPicPr>
        <p:blipFill>
          <a:blip r:embed="rId14"/>
          <a:stretch/>
        </p:blipFill>
        <p:spPr>
          <a:xfrm>
            <a:off x="248400" y="3782160"/>
            <a:ext cx="1889640" cy="167040"/>
          </a:xfrm>
          <a:prstGeom prst="rect">
            <a:avLst/>
          </a:prstGeom>
          <a:noFill/>
          <a:ln w="0">
            <a:noFill/>
          </a:ln>
        </p:spPr>
      </p:pic>
      <p:sp>
        <p:nvSpPr>
          <p:cNvPr id="215" name="TextBox 35"/>
          <p:cNvSpPr/>
          <p:nvPr/>
        </p:nvSpPr>
        <p:spPr>
          <a:xfrm>
            <a:off x="5396760" y="3736800"/>
            <a:ext cx="632880" cy="243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000" strike="noStrike" u="none">
                <a:solidFill>
                  <a:schemeClr val="dk1"/>
                </a:solidFill>
                <a:effectLst/>
                <a:uFillTx/>
                <a:latin typeface="Times New Roman"/>
              </a:rPr>
              <a:t>Q1/2025</a:t>
            </a:r>
            <a:endParaRPr b="0" lang="en-US" sz="1000" strike="noStrike" u="none">
              <a:solidFill>
                <a:srgbClr val="000000"/>
              </a:solidFill>
              <a:effectLst/>
              <a:uFillTx/>
              <a:latin typeface="Arial"/>
            </a:endParaRPr>
          </a:p>
        </p:txBody>
      </p:sp>
      <p:sp>
        <p:nvSpPr>
          <p:cNvPr id="216" name="TextBox 11"/>
          <p:cNvSpPr/>
          <p:nvPr/>
        </p:nvSpPr>
        <p:spPr>
          <a:xfrm>
            <a:off x="5186520" y="746640"/>
            <a:ext cx="715680" cy="212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800" strike="noStrike" u="none">
                <a:solidFill>
                  <a:schemeClr val="dk1"/>
                </a:solidFill>
                <a:effectLst/>
                <a:uFillTx/>
                <a:latin typeface="Times New Roman"/>
              </a:rPr>
              <a:t>2025-07-01</a:t>
            </a:r>
            <a:endParaRPr b="0" lang="en-US" sz="800" strike="noStrike" u="none">
              <a:solidFill>
                <a:srgbClr val="000000"/>
              </a:solidFill>
              <a:effectLst/>
              <a:uFillTx/>
              <a:latin typeface="Arial"/>
            </a:endParaRPr>
          </a:p>
        </p:txBody>
      </p:sp>
      <p:sp>
        <p:nvSpPr>
          <p:cNvPr id="217" name="TextBox 15"/>
          <p:cNvSpPr/>
          <p:nvPr/>
        </p:nvSpPr>
        <p:spPr>
          <a:xfrm>
            <a:off x="11313720" y="750240"/>
            <a:ext cx="715680" cy="212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800" strike="noStrike" u="none">
                <a:solidFill>
                  <a:schemeClr val="dk1"/>
                </a:solidFill>
                <a:effectLst/>
                <a:uFillTx/>
                <a:latin typeface="Times New Roman"/>
              </a:rPr>
              <a:t>2025-07-03</a:t>
            </a:r>
            <a:endParaRPr b="0" lang="en-US" sz="800" strike="noStrike" u="none">
              <a:solidFill>
                <a:srgbClr val="000000"/>
              </a:solidFill>
              <a:effectLst/>
              <a:uFillTx/>
              <a:latin typeface="Arial"/>
            </a:endParaRPr>
          </a:p>
        </p:txBody>
      </p:sp>
      <p:sp>
        <p:nvSpPr>
          <p:cNvPr id="218" name="TextBox 23"/>
          <p:cNvSpPr/>
          <p:nvPr/>
        </p:nvSpPr>
        <p:spPr>
          <a:xfrm>
            <a:off x="5351760" y="6084000"/>
            <a:ext cx="684360" cy="212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800" strike="noStrike" u="none">
                <a:solidFill>
                  <a:schemeClr val="dk1"/>
                </a:solidFill>
                <a:effectLst/>
                <a:uFillTx/>
                <a:latin typeface="Times New Roman"/>
              </a:rPr>
              <a:t>06/26/2025</a:t>
            </a:r>
            <a:endParaRPr b="0" lang="en-US" sz="800" strike="noStrike" u="none">
              <a:solidFill>
                <a:srgbClr val="000000"/>
              </a:solidFill>
              <a:effectLst/>
              <a:uFillTx/>
              <a:latin typeface="Arial"/>
            </a:endParaRPr>
          </a:p>
        </p:txBody>
      </p:sp>
      <p:sp>
        <p:nvSpPr>
          <p:cNvPr id="219" name="TextBox 7"/>
          <p:cNvSpPr/>
          <p:nvPr/>
        </p:nvSpPr>
        <p:spPr>
          <a:xfrm>
            <a:off x="4343760" y="1552680"/>
            <a:ext cx="151452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rgbClr val="ff0000"/>
                </a:solidFill>
                <a:effectLst/>
                <a:uFillTx/>
                <a:latin typeface="Times New Roman"/>
              </a:rPr>
              <a:t>At 49, contracting </a:t>
            </a:r>
            <a:endParaRPr b="0" lang="en-US" sz="1400" strike="noStrike" u="none">
              <a:solidFill>
                <a:srgbClr val="000000"/>
              </a:solidFill>
              <a:effectLst/>
              <a:uFillTx/>
              <a:latin typeface="Arial"/>
            </a:endParaRPr>
          </a:p>
        </p:txBody>
      </p:sp>
      <p:sp>
        <p:nvSpPr>
          <p:cNvPr id="220" name="TextBox 8"/>
          <p:cNvSpPr/>
          <p:nvPr/>
        </p:nvSpPr>
        <p:spPr>
          <a:xfrm>
            <a:off x="10788480" y="1563840"/>
            <a:ext cx="1098360" cy="303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trike="noStrike" u="none">
                <a:solidFill>
                  <a:srgbClr val="ff0000"/>
                </a:solidFill>
                <a:effectLst/>
                <a:uFillTx/>
                <a:latin typeface="Times New Roman"/>
              </a:rPr>
              <a:t>At 50.8, OK</a:t>
            </a:r>
            <a:endParaRPr b="0" lang="en-US" sz="1400" strike="noStrike" u="none">
              <a:solidFill>
                <a:srgbClr val="000000"/>
              </a:solidFill>
              <a:effectLst/>
              <a:uFillTx/>
              <a:latin typeface="Arial"/>
            </a:endParaRPr>
          </a:p>
        </p:txBody>
      </p:sp>
      <p:pic>
        <p:nvPicPr>
          <p:cNvPr id="221" name="Picture 37" descr=""/>
          <p:cNvPicPr/>
          <p:nvPr/>
        </p:nvPicPr>
        <p:blipFill>
          <a:blip r:embed="rId15"/>
          <a:stretch/>
        </p:blipFill>
        <p:spPr>
          <a:xfrm>
            <a:off x="6346440" y="3637080"/>
            <a:ext cx="3793680" cy="271800"/>
          </a:xfrm>
          <a:prstGeom prst="rect">
            <a:avLst/>
          </a:prstGeom>
          <a:noFill/>
          <a:ln w="0">
            <a:noFill/>
          </a:ln>
        </p:spPr>
      </p:pic>
      <p:pic>
        <p:nvPicPr>
          <p:cNvPr id="222" name="Picture 28" descr=""/>
          <p:cNvPicPr/>
          <p:nvPr/>
        </p:nvPicPr>
        <p:blipFill>
          <a:blip r:embed="rId16"/>
          <a:stretch/>
        </p:blipFill>
        <p:spPr>
          <a:xfrm>
            <a:off x="6387840" y="6084360"/>
            <a:ext cx="2619360" cy="161640"/>
          </a:xfrm>
          <a:prstGeom prst="rect">
            <a:avLst/>
          </a:prstGeom>
          <a:noFill/>
          <a:ln w="0">
            <a:noFill/>
          </a:ln>
        </p:spPr>
      </p:pic>
      <p:sp>
        <p:nvSpPr>
          <p:cNvPr id="5" name="PlaceHolder 4"/>
          <p:cNvSpPr>
            <a:spLocks noGrp="1"/>
          </p:cNvSpPr>
          <p:nvPr>
            <p:ph type="sldNum" idx="3"/>
          </p:nvPr>
        </p:nvSpPr>
        <p:spPr/>
        <p:txBody>
          <a:bodyPr/>
          <a:p>
            <a:fld id="{4D925B34-0066-4BFC-A3B6-EDF7B022252A}" type="slidenum">
              <a:t>9</a:t>
            </a:fld>
          </a:p>
        </p:txBody>
      </p:sp>
    </p:spTree>
  </p:cSld>
  <mc:AlternateContent>
    <mc:Choice Requires="p14">
      <p:transition spd="slow" p14:dur="2000"/>
    </mc:Choice>
    <mc:Fallback>
      <p:transition spd="slow"/>
    </mc:Fallback>
  </mc:AlternateContent>
  <p:timing>
    <p:tnLst>
      <p:par>
        <p:cTn id="461" dur="indefinite" restart="never" nodeType="tmRoot">
          <p:childTnLst>
            <p:seq>
              <p:cTn id="462" dur="indefinite" nodeType="mainSeq">
                <p:childTnLst>
                  <p:par>
                    <p:cTn id="463" fill="hold">
                      <p:stCondLst>
                        <p:cond delay="indefinite"/>
                      </p:stCondLst>
                      <p:childTnLst>
                        <p:par>
                          <p:cTn id="464" fill="hold">
                            <p:stCondLst>
                              <p:cond delay="0"/>
                            </p:stCondLst>
                            <p:childTnLst>
                              <p:par>
                                <p:cTn id="465" nodeType="clickEffect" fill="hold" presetClass="entr" presetID="2" presetSubtype="4">
                                  <p:stCondLst>
                                    <p:cond delay="0"/>
                                  </p:stCondLst>
                                  <p:childTnLst>
                                    <p:set>
                                      <p:cBhvr>
                                        <p:cTn id="466" dur="1" fill="hold">
                                          <p:stCondLst>
                                            <p:cond delay="0"/>
                                          </p:stCondLst>
                                        </p:cTn>
                                        <p:tgtEl>
                                          <p:spTgt spid="199"/>
                                        </p:tgtEl>
                                        <p:attrNameLst>
                                          <p:attrName>style.visibility</p:attrName>
                                        </p:attrNameLst>
                                      </p:cBhvr>
                                      <p:to>
                                        <p:strVal val="visible"/>
                                      </p:to>
                                    </p:set>
                                    <p:anim calcmode="lin" valueType="num">
                                      <p:cBhvr additive="repl">
                                        <p:cTn id="467" dur="500" fill="hold"/>
                                        <p:tgtEl>
                                          <p:spTgt spid="199"/>
                                        </p:tgtEl>
                                        <p:attrNameLst>
                                          <p:attrName>ppt_x</p:attrName>
                                        </p:attrNameLst>
                                      </p:cBhvr>
                                      <p:tavLst>
                                        <p:tav tm="0">
                                          <p:val>
                                            <p:strVal val="#ppt_x"/>
                                          </p:val>
                                        </p:tav>
                                        <p:tav tm="100000">
                                          <p:val>
                                            <p:strVal val="#ppt_x"/>
                                          </p:val>
                                        </p:tav>
                                      </p:tavLst>
                                    </p:anim>
                                    <p:anim calcmode="lin" valueType="num">
                                      <p:cBhvr additive="repl">
                                        <p:cTn id="468" dur="500" fill="hold"/>
                                        <p:tgtEl>
                                          <p:spTgt spid="199"/>
                                        </p:tgtEl>
                                        <p:attrNameLst>
                                          <p:attrName>ppt_y</p:attrName>
                                        </p:attrNameLst>
                                      </p:cBhvr>
                                      <p:tavLst>
                                        <p:tav tm="0">
                                          <p:val>
                                            <p:strVal val="1+#ppt_h/2"/>
                                          </p:val>
                                        </p:tav>
                                        <p:tav tm="100000">
                                          <p:val>
                                            <p:strVal val="#ppt_y"/>
                                          </p:val>
                                        </p:tav>
                                      </p:tavLst>
                                    </p:anim>
                                  </p:childTnLst>
                                </p:cTn>
                              </p:par>
                              <p:par>
                                <p:cTn id="469" nodeType="withEffect" fill="hold" presetClass="entr" presetID="2" presetSubtype="4">
                                  <p:stCondLst>
                                    <p:cond delay="0"/>
                                  </p:stCondLst>
                                  <p:childTnLst>
                                    <p:set>
                                      <p:cBhvr>
                                        <p:cTn id="470" dur="1" fill="hold">
                                          <p:stCondLst>
                                            <p:cond delay="0"/>
                                          </p:stCondLst>
                                        </p:cTn>
                                        <p:tgtEl>
                                          <p:spTgt spid="210"/>
                                        </p:tgtEl>
                                        <p:attrNameLst>
                                          <p:attrName>style.visibility</p:attrName>
                                        </p:attrNameLst>
                                      </p:cBhvr>
                                      <p:to>
                                        <p:strVal val="visible"/>
                                      </p:to>
                                    </p:set>
                                    <p:anim calcmode="lin" valueType="num">
                                      <p:cBhvr additive="repl">
                                        <p:cTn id="471" dur="500" fill="hold"/>
                                        <p:tgtEl>
                                          <p:spTgt spid="210"/>
                                        </p:tgtEl>
                                        <p:attrNameLst>
                                          <p:attrName>ppt_x</p:attrName>
                                        </p:attrNameLst>
                                      </p:cBhvr>
                                      <p:tavLst>
                                        <p:tav tm="0">
                                          <p:val>
                                            <p:strVal val="#ppt_x"/>
                                          </p:val>
                                        </p:tav>
                                        <p:tav tm="100000">
                                          <p:val>
                                            <p:strVal val="#ppt_x"/>
                                          </p:val>
                                        </p:tav>
                                      </p:tavLst>
                                    </p:anim>
                                    <p:anim calcmode="lin" valueType="num">
                                      <p:cBhvr additive="repl">
                                        <p:cTn id="472" dur="500" fill="hold"/>
                                        <p:tgtEl>
                                          <p:spTgt spid="210"/>
                                        </p:tgtEl>
                                        <p:attrNameLst>
                                          <p:attrName>ppt_y</p:attrName>
                                        </p:attrNameLst>
                                      </p:cBhvr>
                                      <p:tavLst>
                                        <p:tav tm="0">
                                          <p:val>
                                            <p:strVal val="1+#ppt_h/2"/>
                                          </p:val>
                                        </p:tav>
                                        <p:tav tm="100000">
                                          <p:val>
                                            <p:strVal val="#ppt_y"/>
                                          </p:val>
                                        </p:tav>
                                      </p:tavLst>
                                    </p:anim>
                                  </p:childTnLst>
                                </p:cTn>
                              </p:par>
                              <p:par>
                                <p:cTn id="473" nodeType="withEffect" fill="hold" presetClass="entr" presetID="2" presetSubtype="4">
                                  <p:stCondLst>
                                    <p:cond delay="0"/>
                                  </p:stCondLst>
                                  <p:childTnLst>
                                    <p:set>
                                      <p:cBhvr>
                                        <p:cTn id="474" dur="1" fill="hold">
                                          <p:stCondLst>
                                            <p:cond delay="0"/>
                                          </p:stCondLst>
                                        </p:cTn>
                                        <p:tgtEl>
                                          <p:spTgt spid="216"/>
                                        </p:tgtEl>
                                        <p:attrNameLst>
                                          <p:attrName>style.visibility</p:attrName>
                                        </p:attrNameLst>
                                      </p:cBhvr>
                                      <p:to>
                                        <p:strVal val="visible"/>
                                      </p:to>
                                    </p:set>
                                    <p:anim calcmode="lin" valueType="num">
                                      <p:cBhvr additive="repl">
                                        <p:cTn id="475" dur="500" fill="hold"/>
                                        <p:tgtEl>
                                          <p:spTgt spid="216"/>
                                        </p:tgtEl>
                                        <p:attrNameLst>
                                          <p:attrName>ppt_x</p:attrName>
                                        </p:attrNameLst>
                                      </p:cBhvr>
                                      <p:tavLst>
                                        <p:tav tm="0">
                                          <p:val>
                                            <p:strVal val="#ppt_x"/>
                                          </p:val>
                                        </p:tav>
                                        <p:tav tm="100000">
                                          <p:val>
                                            <p:strVal val="#ppt_x"/>
                                          </p:val>
                                        </p:tav>
                                      </p:tavLst>
                                    </p:anim>
                                    <p:anim calcmode="lin" valueType="num">
                                      <p:cBhvr additive="repl">
                                        <p:cTn id="476" dur="500" fill="hold"/>
                                        <p:tgtEl>
                                          <p:spTgt spid="216"/>
                                        </p:tgtEl>
                                        <p:attrNameLst>
                                          <p:attrName>ppt_y</p:attrName>
                                        </p:attrNameLst>
                                      </p:cBhvr>
                                      <p:tavLst>
                                        <p:tav tm="0">
                                          <p:val>
                                            <p:strVal val="1+#ppt_h/2"/>
                                          </p:val>
                                        </p:tav>
                                        <p:tav tm="100000">
                                          <p:val>
                                            <p:strVal val="#ppt_y"/>
                                          </p:val>
                                        </p:tav>
                                      </p:tavLst>
                                    </p:anim>
                                  </p:childTnLst>
                                </p:cTn>
                              </p:par>
                            </p:childTnLst>
                          </p:cTn>
                        </p:par>
                      </p:childTnLst>
                    </p:cTn>
                  </p:par>
                  <p:par>
                    <p:cTn id="477" fill="hold">
                      <p:stCondLst>
                        <p:cond delay="indefinite"/>
                      </p:stCondLst>
                      <p:childTnLst>
                        <p:par>
                          <p:cTn id="478" fill="hold">
                            <p:stCondLst>
                              <p:cond delay="0"/>
                            </p:stCondLst>
                            <p:childTnLst>
                              <p:par>
                                <p:cTn id="479" nodeType="clickEffect" fill="hold" presetClass="entr" presetID="2" presetSubtype="4">
                                  <p:stCondLst>
                                    <p:cond delay="0"/>
                                  </p:stCondLst>
                                  <p:childTnLst>
                                    <p:set>
                                      <p:cBhvr>
                                        <p:cTn id="480" dur="1" fill="hold">
                                          <p:stCondLst>
                                            <p:cond delay="0"/>
                                          </p:stCondLst>
                                        </p:cTn>
                                        <p:tgtEl>
                                          <p:spTgt spid="219"/>
                                        </p:tgtEl>
                                        <p:attrNameLst>
                                          <p:attrName>style.visibility</p:attrName>
                                        </p:attrNameLst>
                                      </p:cBhvr>
                                      <p:to>
                                        <p:strVal val="visible"/>
                                      </p:to>
                                    </p:set>
                                    <p:anim calcmode="lin" valueType="num">
                                      <p:cBhvr additive="repl">
                                        <p:cTn id="481" dur="500" fill="hold"/>
                                        <p:tgtEl>
                                          <p:spTgt spid="219"/>
                                        </p:tgtEl>
                                        <p:attrNameLst>
                                          <p:attrName>ppt_x</p:attrName>
                                        </p:attrNameLst>
                                      </p:cBhvr>
                                      <p:tavLst>
                                        <p:tav tm="0">
                                          <p:val>
                                            <p:strVal val="#ppt_x"/>
                                          </p:val>
                                        </p:tav>
                                        <p:tav tm="100000">
                                          <p:val>
                                            <p:strVal val="#ppt_x"/>
                                          </p:val>
                                        </p:tav>
                                      </p:tavLst>
                                    </p:anim>
                                    <p:anim calcmode="lin" valueType="num">
                                      <p:cBhvr additive="repl">
                                        <p:cTn id="482" dur="500" fill="hold"/>
                                        <p:tgtEl>
                                          <p:spTgt spid="219"/>
                                        </p:tgtEl>
                                        <p:attrNameLst>
                                          <p:attrName>ppt_y</p:attrName>
                                        </p:attrNameLst>
                                      </p:cBhvr>
                                      <p:tavLst>
                                        <p:tav tm="0">
                                          <p:val>
                                            <p:strVal val="1+#ppt_h/2"/>
                                          </p:val>
                                        </p:tav>
                                        <p:tav tm="100000">
                                          <p:val>
                                            <p:strVal val="#ppt_y"/>
                                          </p:val>
                                        </p:tav>
                                      </p:tavLst>
                                    </p:anim>
                                  </p:childTnLst>
                                </p:cTn>
                              </p:par>
                              <p:par>
                                <p:cTn id="483" nodeType="withEffect" fill="hold" presetClass="entr" presetID="2" presetSubtype="4">
                                  <p:stCondLst>
                                    <p:cond delay="0"/>
                                  </p:stCondLst>
                                  <p:childTnLst>
                                    <p:set>
                                      <p:cBhvr>
                                        <p:cTn id="484" dur="1" fill="hold">
                                          <p:stCondLst>
                                            <p:cond delay="0"/>
                                          </p:stCondLst>
                                        </p:cTn>
                                        <p:tgtEl>
                                          <p:spTgt spid="201"/>
                                        </p:tgtEl>
                                        <p:attrNameLst>
                                          <p:attrName>style.visibility</p:attrName>
                                        </p:attrNameLst>
                                      </p:cBhvr>
                                      <p:to>
                                        <p:strVal val="visible"/>
                                      </p:to>
                                    </p:set>
                                    <p:anim calcmode="lin" valueType="num">
                                      <p:cBhvr additive="repl">
                                        <p:cTn id="485" dur="500" fill="hold"/>
                                        <p:tgtEl>
                                          <p:spTgt spid="201"/>
                                        </p:tgtEl>
                                        <p:attrNameLst>
                                          <p:attrName>ppt_x</p:attrName>
                                        </p:attrNameLst>
                                      </p:cBhvr>
                                      <p:tavLst>
                                        <p:tav tm="0">
                                          <p:val>
                                            <p:strVal val="#ppt_x"/>
                                          </p:val>
                                        </p:tav>
                                        <p:tav tm="100000">
                                          <p:val>
                                            <p:strVal val="#ppt_x"/>
                                          </p:val>
                                        </p:tav>
                                      </p:tavLst>
                                    </p:anim>
                                    <p:anim calcmode="lin" valueType="num">
                                      <p:cBhvr additive="repl">
                                        <p:cTn id="486" dur="500" fill="hold"/>
                                        <p:tgtEl>
                                          <p:spTgt spid="201"/>
                                        </p:tgtEl>
                                        <p:attrNameLst>
                                          <p:attrName>ppt_y</p:attrName>
                                        </p:attrNameLst>
                                      </p:cBhvr>
                                      <p:tavLst>
                                        <p:tav tm="0">
                                          <p:val>
                                            <p:strVal val="1+#ppt_h/2"/>
                                          </p:val>
                                        </p:tav>
                                        <p:tav tm="100000">
                                          <p:val>
                                            <p:strVal val="#ppt_y"/>
                                          </p:val>
                                        </p:tav>
                                      </p:tavLst>
                                    </p:anim>
                                  </p:childTnLst>
                                </p:cTn>
                              </p:par>
                            </p:childTnLst>
                          </p:cTn>
                        </p:par>
                      </p:childTnLst>
                    </p:cTn>
                  </p:par>
                  <p:par>
                    <p:cTn id="487" fill="hold">
                      <p:stCondLst>
                        <p:cond delay="indefinite"/>
                      </p:stCondLst>
                      <p:childTnLst>
                        <p:par>
                          <p:cTn id="488" fill="hold">
                            <p:stCondLst>
                              <p:cond delay="0"/>
                            </p:stCondLst>
                            <p:childTnLst>
                              <p:par>
                                <p:cTn id="489" nodeType="clickEffect" fill="hold" presetClass="entr" presetID="2" presetSubtype="4">
                                  <p:stCondLst>
                                    <p:cond delay="0"/>
                                  </p:stCondLst>
                                  <p:childTnLst>
                                    <p:set>
                                      <p:cBhvr>
                                        <p:cTn id="490" dur="1" fill="hold">
                                          <p:stCondLst>
                                            <p:cond delay="0"/>
                                          </p:stCondLst>
                                        </p:cTn>
                                        <p:tgtEl>
                                          <p:spTgt spid="196"/>
                                        </p:tgtEl>
                                        <p:attrNameLst>
                                          <p:attrName>style.visibility</p:attrName>
                                        </p:attrNameLst>
                                      </p:cBhvr>
                                      <p:to>
                                        <p:strVal val="visible"/>
                                      </p:to>
                                    </p:set>
                                    <p:anim calcmode="lin" valueType="num">
                                      <p:cBhvr additive="repl">
                                        <p:cTn id="491" dur="500" fill="hold"/>
                                        <p:tgtEl>
                                          <p:spTgt spid="196"/>
                                        </p:tgtEl>
                                        <p:attrNameLst>
                                          <p:attrName>ppt_x</p:attrName>
                                        </p:attrNameLst>
                                      </p:cBhvr>
                                      <p:tavLst>
                                        <p:tav tm="0">
                                          <p:val>
                                            <p:strVal val="#ppt_x"/>
                                          </p:val>
                                        </p:tav>
                                        <p:tav tm="100000">
                                          <p:val>
                                            <p:strVal val="#ppt_x"/>
                                          </p:val>
                                        </p:tav>
                                      </p:tavLst>
                                    </p:anim>
                                    <p:anim calcmode="lin" valueType="num">
                                      <p:cBhvr additive="repl">
                                        <p:cTn id="492" dur="500" fill="hold"/>
                                        <p:tgtEl>
                                          <p:spTgt spid="196"/>
                                        </p:tgtEl>
                                        <p:attrNameLst>
                                          <p:attrName>ppt_y</p:attrName>
                                        </p:attrNameLst>
                                      </p:cBhvr>
                                      <p:tavLst>
                                        <p:tav tm="0">
                                          <p:val>
                                            <p:strVal val="1+#ppt_h/2"/>
                                          </p:val>
                                        </p:tav>
                                        <p:tav tm="100000">
                                          <p:val>
                                            <p:strVal val="#ppt_y"/>
                                          </p:val>
                                        </p:tav>
                                      </p:tavLst>
                                    </p:anim>
                                  </p:childTnLst>
                                </p:cTn>
                              </p:par>
                              <p:par>
                                <p:cTn id="493" nodeType="withEffect" fill="hold" presetClass="entr" presetID="2" presetSubtype="4">
                                  <p:stCondLst>
                                    <p:cond delay="0"/>
                                  </p:stCondLst>
                                  <p:childTnLst>
                                    <p:set>
                                      <p:cBhvr>
                                        <p:cTn id="494" dur="1" fill="hold">
                                          <p:stCondLst>
                                            <p:cond delay="0"/>
                                          </p:stCondLst>
                                        </p:cTn>
                                        <p:tgtEl>
                                          <p:spTgt spid="209"/>
                                        </p:tgtEl>
                                        <p:attrNameLst>
                                          <p:attrName>style.visibility</p:attrName>
                                        </p:attrNameLst>
                                      </p:cBhvr>
                                      <p:to>
                                        <p:strVal val="visible"/>
                                      </p:to>
                                    </p:set>
                                    <p:anim calcmode="lin" valueType="num">
                                      <p:cBhvr additive="repl">
                                        <p:cTn id="495" dur="500" fill="hold"/>
                                        <p:tgtEl>
                                          <p:spTgt spid="209"/>
                                        </p:tgtEl>
                                        <p:attrNameLst>
                                          <p:attrName>ppt_x</p:attrName>
                                        </p:attrNameLst>
                                      </p:cBhvr>
                                      <p:tavLst>
                                        <p:tav tm="0">
                                          <p:val>
                                            <p:strVal val="#ppt_x"/>
                                          </p:val>
                                        </p:tav>
                                        <p:tav tm="100000">
                                          <p:val>
                                            <p:strVal val="#ppt_x"/>
                                          </p:val>
                                        </p:tav>
                                      </p:tavLst>
                                    </p:anim>
                                    <p:anim calcmode="lin" valueType="num">
                                      <p:cBhvr additive="repl">
                                        <p:cTn id="496" dur="500" fill="hold"/>
                                        <p:tgtEl>
                                          <p:spTgt spid="209"/>
                                        </p:tgtEl>
                                        <p:attrNameLst>
                                          <p:attrName>ppt_y</p:attrName>
                                        </p:attrNameLst>
                                      </p:cBhvr>
                                      <p:tavLst>
                                        <p:tav tm="0">
                                          <p:val>
                                            <p:strVal val="1+#ppt_h/2"/>
                                          </p:val>
                                        </p:tav>
                                        <p:tav tm="100000">
                                          <p:val>
                                            <p:strVal val="#ppt_y"/>
                                          </p:val>
                                        </p:tav>
                                      </p:tavLst>
                                    </p:anim>
                                  </p:childTnLst>
                                </p:cTn>
                              </p:par>
                              <p:par>
                                <p:cTn id="497" nodeType="withEffect" fill="hold" presetClass="entr" presetID="2" presetSubtype="4">
                                  <p:stCondLst>
                                    <p:cond delay="0"/>
                                  </p:stCondLst>
                                  <p:childTnLst>
                                    <p:set>
                                      <p:cBhvr>
                                        <p:cTn id="498" dur="1" fill="hold">
                                          <p:stCondLst>
                                            <p:cond delay="0"/>
                                          </p:stCondLst>
                                        </p:cTn>
                                        <p:tgtEl>
                                          <p:spTgt spid="217"/>
                                        </p:tgtEl>
                                        <p:attrNameLst>
                                          <p:attrName>style.visibility</p:attrName>
                                        </p:attrNameLst>
                                      </p:cBhvr>
                                      <p:to>
                                        <p:strVal val="visible"/>
                                      </p:to>
                                    </p:set>
                                    <p:anim calcmode="lin" valueType="num">
                                      <p:cBhvr additive="repl">
                                        <p:cTn id="499" dur="500" fill="hold"/>
                                        <p:tgtEl>
                                          <p:spTgt spid="217"/>
                                        </p:tgtEl>
                                        <p:attrNameLst>
                                          <p:attrName>ppt_x</p:attrName>
                                        </p:attrNameLst>
                                      </p:cBhvr>
                                      <p:tavLst>
                                        <p:tav tm="0">
                                          <p:val>
                                            <p:strVal val="#ppt_x"/>
                                          </p:val>
                                        </p:tav>
                                        <p:tav tm="100000">
                                          <p:val>
                                            <p:strVal val="#ppt_x"/>
                                          </p:val>
                                        </p:tav>
                                      </p:tavLst>
                                    </p:anim>
                                    <p:anim calcmode="lin" valueType="num">
                                      <p:cBhvr additive="repl">
                                        <p:cTn id="500" dur="500" fill="hold"/>
                                        <p:tgtEl>
                                          <p:spTgt spid="217"/>
                                        </p:tgtEl>
                                        <p:attrNameLst>
                                          <p:attrName>ppt_y</p:attrName>
                                        </p:attrNameLst>
                                      </p:cBhvr>
                                      <p:tavLst>
                                        <p:tav tm="0">
                                          <p:val>
                                            <p:strVal val="1+#ppt_h/2"/>
                                          </p:val>
                                        </p:tav>
                                        <p:tav tm="100000">
                                          <p:val>
                                            <p:strVal val="#ppt_y"/>
                                          </p:val>
                                        </p:tav>
                                      </p:tavLst>
                                    </p:anim>
                                  </p:childTnLst>
                                </p:cTn>
                              </p:par>
                              <p:par>
                                <p:cTn id="501" nodeType="withEffect" fill="hold" presetClass="entr" presetID="2" presetSubtype="4">
                                  <p:stCondLst>
                                    <p:cond delay="0"/>
                                  </p:stCondLst>
                                  <p:childTnLst>
                                    <p:set>
                                      <p:cBhvr>
                                        <p:cTn id="502" dur="1" fill="hold">
                                          <p:stCondLst>
                                            <p:cond delay="0"/>
                                          </p:stCondLst>
                                        </p:cTn>
                                        <p:tgtEl>
                                          <p:spTgt spid="207"/>
                                        </p:tgtEl>
                                        <p:attrNameLst>
                                          <p:attrName>style.visibility</p:attrName>
                                        </p:attrNameLst>
                                      </p:cBhvr>
                                      <p:to>
                                        <p:strVal val="visible"/>
                                      </p:to>
                                    </p:set>
                                    <p:anim calcmode="lin" valueType="num">
                                      <p:cBhvr additive="repl">
                                        <p:cTn id="503" dur="500" fill="hold"/>
                                        <p:tgtEl>
                                          <p:spTgt spid="207"/>
                                        </p:tgtEl>
                                        <p:attrNameLst>
                                          <p:attrName>ppt_x</p:attrName>
                                        </p:attrNameLst>
                                      </p:cBhvr>
                                      <p:tavLst>
                                        <p:tav tm="0">
                                          <p:val>
                                            <p:strVal val="#ppt_x"/>
                                          </p:val>
                                        </p:tav>
                                        <p:tav tm="100000">
                                          <p:val>
                                            <p:strVal val="#ppt_x"/>
                                          </p:val>
                                        </p:tav>
                                      </p:tavLst>
                                    </p:anim>
                                    <p:anim calcmode="lin" valueType="num">
                                      <p:cBhvr additive="repl">
                                        <p:cTn id="504"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par>
                    <p:cTn id="505" fill="hold">
                      <p:stCondLst>
                        <p:cond delay="indefinite"/>
                      </p:stCondLst>
                      <p:childTnLst>
                        <p:par>
                          <p:cTn id="506" fill="hold">
                            <p:stCondLst>
                              <p:cond delay="0"/>
                            </p:stCondLst>
                            <p:childTnLst>
                              <p:par>
                                <p:cTn id="507" nodeType="clickEffect" fill="hold" presetClass="entr" presetID="2" presetSubtype="4">
                                  <p:stCondLst>
                                    <p:cond delay="0"/>
                                  </p:stCondLst>
                                  <p:childTnLst>
                                    <p:set>
                                      <p:cBhvr>
                                        <p:cTn id="508" dur="1" fill="hold">
                                          <p:stCondLst>
                                            <p:cond delay="0"/>
                                          </p:stCondLst>
                                        </p:cTn>
                                        <p:tgtEl>
                                          <p:spTgt spid="220"/>
                                        </p:tgtEl>
                                        <p:attrNameLst>
                                          <p:attrName>style.visibility</p:attrName>
                                        </p:attrNameLst>
                                      </p:cBhvr>
                                      <p:to>
                                        <p:strVal val="visible"/>
                                      </p:to>
                                    </p:set>
                                    <p:anim calcmode="lin" valueType="num">
                                      <p:cBhvr additive="repl">
                                        <p:cTn id="509" dur="500" fill="hold"/>
                                        <p:tgtEl>
                                          <p:spTgt spid="220"/>
                                        </p:tgtEl>
                                        <p:attrNameLst>
                                          <p:attrName>ppt_x</p:attrName>
                                        </p:attrNameLst>
                                      </p:cBhvr>
                                      <p:tavLst>
                                        <p:tav tm="0">
                                          <p:val>
                                            <p:strVal val="#ppt_x"/>
                                          </p:val>
                                        </p:tav>
                                        <p:tav tm="100000">
                                          <p:val>
                                            <p:strVal val="#ppt_x"/>
                                          </p:val>
                                        </p:tav>
                                      </p:tavLst>
                                    </p:anim>
                                    <p:anim calcmode="lin" valueType="num">
                                      <p:cBhvr additive="repl">
                                        <p:cTn id="510" dur="500" fill="hold"/>
                                        <p:tgtEl>
                                          <p:spTgt spid="220"/>
                                        </p:tgtEl>
                                        <p:attrNameLst>
                                          <p:attrName>ppt_y</p:attrName>
                                        </p:attrNameLst>
                                      </p:cBhvr>
                                      <p:tavLst>
                                        <p:tav tm="0">
                                          <p:val>
                                            <p:strVal val="1+#ppt_h/2"/>
                                          </p:val>
                                        </p:tav>
                                        <p:tav tm="100000">
                                          <p:val>
                                            <p:strVal val="#ppt_y"/>
                                          </p:val>
                                        </p:tav>
                                      </p:tavLst>
                                    </p:anim>
                                  </p:childTnLst>
                                </p:cTn>
                              </p:par>
                              <p:par>
                                <p:cTn id="511" nodeType="withEffect" fill="hold" presetClass="entr" presetID="2" presetSubtype="4">
                                  <p:stCondLst>
                                    <p:cond delay="0"/>
                                  </p:stCondLst>
                                  <p:childTnLst>
                                    <p:set>
                                      <p:cBhvr>
                                        <p:cTn id="512" dur="1" fill="hold">
                                          <p:stCondLst>
                                            <p:cond delay="0"/>
                                          </p:stCondLst>
                                        </p:cTn>
                                        <p:tgtEl>
                                          <p:spTgt spid="208"/>
                                        </p:tgtEl>
                                        <p:attrNameLst>
                                          <p:attrName>style.visibility</p:attrName>
                                        </p:attrNameLst>
                                      </p:cBhvr>
                                      <p:to>
                                        <p:strVal val="visible"/>
                                      </p:to>
                                    </p:set>
                                    <p:anim calcmode="lin" valueType="num">
                                      <p:cBhvr additive="repl">
                                        <p:cTn id="513" dur="500" fill="hold"/>
                                        <p:tgtEl>
                                          <p:spTgt spid="208"/>
                                        </p:tgtEl>
                                        <p:attrNameLst>
                                          <p:attrName>ppt_x</p:attrName>
                                        </p:attrNameLst>
                                      </p:cBhvr>
                                      <p:tavLst>
                                        <p:tav tm="0">
                                          <p:val>
                                            <p:strVal val="#ppt_x"/>
                                          </p:val>
                                        </p:tav>
                                        <p:tav tm="100000">
                                          <p:val>
                                            <p:strVal val="#ppt_x"/>
                                          </p:val>
                                        </p:tav>
                                      </p:tavLst>
                                    </p:anim>
                                    <p:anim calcmode="lin" valueType="num">
                                      <p:cBhvr additive="repl">
                                        <p:cTn id="514"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515" fill="hold">
                      <p:stCondLst>
                        <p:cond delay="indefinite"/>
                      </p:stCondLst>
                      <p:childTnLst>
                        <p:par>
                          <p:cTn id="516" fill="hold">
                            <p:stCondLst>
                              <p:cond delay="0"/>
                            </p:stCondLst>
                            <p:childTnLst>
                              <p:par>
                                <p:cTn id="517" nodeType="clickEffect" fill="hold" presetClass="entr" presetID="2" presetSubtype="4">
                                  <p:stCondLst>
                                    <p:cond delay="0"/>
                                  </p:stCondLst>
                                  <p:childTnLst>
                                    <p:set>
                                      <p:cBhvr>
                                        <p:cTn id="518" dur="1" fill="hold">
                                          <p:stCondLst>
                                            <p:cond delay="0"/>
                                          </p:stCondLst>
                                        </p:cTn>
                                        <p:tgtEl>
                                          <p:spTgt spid="218"/>
                                        </p:tgtEl>
                                        <p:attrNameLst>
                                          <p:attrName>style.visibility</p:attrName>
                                        </p:attrNameLst>
                                      </p:cBhvr>
                                      <p:to>
                                        <p:strVal val="visible"/>
                                      </p:to>
                                    </p:set>
                                    <p:anim calcmode="lin" valueType="num">
                                      <p:cBhvr additive="repl">
                                        <p:cTn id="519" dur="500" fill="hold"/>
                                        <p:tgtEl>
                                          <p:spTgt spid="218"/>
                                        </p:tgtEl>
                                        <p:attrNameLst>
                                          <p:attrName>ppt_x</p:attrName>
                                        </p:attrNameLst>
                                      </p:cBhvr>
                                      <p:tavLst>
                                        <p:tav tm="0">
                                          <p:val>
                                            <p:strVal val="#ppt_x"/>
                                          </p:val>
                                        </p:tav>
                                        <p:tav tm="100000">
                                          <p:val>
                                            <p:strVal val="#ppt_x"/>
                                          </p:val>
                                        </p:tav>
                                      </p:tavLst>
                                    </p:anim>
                                    <p:anim calcmode="lin" valueType="num">
                                      <p:cBhvr additive="repl">
                                        <p:cTn id="520" dur="500" fill="hold"/>
                                        <p:tgtEl>
                                          <p:spTgt spid="218"/>
                                        </p:tgtEl>
                                        <p:attrNameLst>
                                          <p:attrName>ppt_y</p:attrName>
                                        </p:attrNameLst>
                                      </p:cBhvr>
                                      <p:tavLst>
                                        <p:tav tm="0">
                                          <p:val>
                                            <p:strVal val="1+#ppt_h/2"/>
                                          </p:val>
                                        </p:tav>
                                        <p:tav tm="100000">
                                          <p:val>
                                            <p:strVal val="#ppt_y"/>
                                          </p:val>
                                        </p:tav>
                                      </p:tavLst>
                                    </p:anim>
                                  </p:childTnLst>
                                </p:cTn>
                              </p:par>
                              <p:par>
                                <p:cTn id="521" nodeType="withEffect" fill="hold" presetClass="entr" presetID="2" presetSubtype="4">
                                  <p:stCondLst>
                                    <p:cond delay="0"/>
                                  </p:stCondLst>
                                  <p:childTnLst>
                                    <p:set>
                                      <p:cBhvr>
                                        <p:cTn id="522" dur="1" fill="hold">
                                          <p:stCondLst>
                                            <p:cond delay="0"/>
                                          </p:stCondLst>
                                        </p:cTn>
                                        <p:tgtEl>
                                          <p:spTgt spid="215"/>
                                        </p:tgtEl>
                                        <p:attrNameLst>
                                          <p:attrName>style.visibility</p:attrName>
                                        </p:attrNameLst>
                                      </p:cBhvr>
                                      <p:to>
                                        <p:strVal val="visible"/>
                                      </p:to>
                                    </p:set>
                                    <p:anim calcmode="lin" valueType="num">
                                      <p:cBhvr additive="repl">
                                        <p:cTn id="523" dur="500" fill="hold"/>
                                        <p:tgtEl>
                                          <p:spTgt spid="215"/>
                                        </p:tgtEl>
                                        <p:attrNameLst>
                                          <p:attrName>ppt_x</p:attrName>
                                        </p:attrNameLst>
                                      </p:cBhvr>
                                      <p:tavLst>
                                        <p:tav tm="0">
                                          <p:val>
                                            <p:strVal val="#ppt_x"/>
                                          </p:val>
                                        </p:tav>
                                        <p:tav tm="100000">
                                          <p:val>
                                            <p:strVal val="#ppt_x"/>
                                          </p:val>
                                        </p:tav>
                                      </p:tavLst>
                                    </p:anim>
                                    <p:anim calcmode="lin" valueType="num">
                                      <p:cBhvr additive="repl">
                                        <p:cTn id="524" dur="500" fill="hold"/>
                                        <p:tgtEl>
                                          <p:spTgt spid="215"/>
                                        </p:tgtEl>
                                        <p:attrNameLst>
                                          <p:attrName>ppt_y</p:attrName>
                                        </p:attrNameLst>
                                      </p:cBhvr>
                                      <p:tavLst>
                                        <p:tav tm="0">
                                          <p:val>
                                            <p:strVal val="1+#ppt_h/2"/>
                                          </p:val>
                                        </p:tav>
                                        <p:tav tm="100000">
                                          <p:val>
                                            <p:strVal val="#ppt_y"/>
                                          </p:val>
                                        </p:tav>
                                      </p:tavLst>
                                    </p:anim>
                                  </p:childTnLst>
                                </p:cTn>
                              </p:par>
                              <p:par>
                                <p:cTn id="525" nodeType="withEffect" fill="hold" presetClass="entr" presetID="2" presetSubtype="4">
                                  <p:stCondLst>
                                    <p:cond delay="0"/>
                                  </p:stCondLst>
                                  <p:childTnLst>
                                    <p:set>
                                      <p:cBhvr>
                                        <p:cTn id="526" dur="1" fill="hold">
                                          <p:stCondLst>
                                            <p:cond delay="0"/>
                                          </p:stCondLst>
                                        </p:cTn>
                                        <p:tgtEl>
                                          <p:spTgt spid="214"/>
                                        </p:tgtEl>
                                        <p:attrNameLst>
                                          <p:attrName>style.visibility</p:attrName>
                                        </p:attrNameLst>
                                      </p:cBhvr>
                                      <p:to>
                                        <p:strVal val="visible"/>
                                      </p:to>
                                    </p:set>
                                    <p:anim calcmode="lin" valueType="num">
                                      <p:cBhvr additive="repl">
                                        <p:cTn id="527" dur="500" fill="hold"/>
                                        <p:tgtEl>
                                          <p:spTgt spid="214"/>
                                        </p:tgtEl>
                                        <p:attrNameLst>
                                          <p:attrName>ppt_x</p:attrName>
                                        </p:attrNameLst>
                                      </p:cBhvr>
                                      <p:tavLst>
                                        <p:tav tm="0">
                                          <p:val>
                                            <p:strVal val="#ppt_x"/>
                                          </p:val>
                                        </p:tav>
                                        <p:tav tm="100000">
                                          <p:val>
                                            <p:strVal val="#ppt_x"/>
                                          </p:val>
                                        </p:tav>
                                      </p:tavLst>
                                    </p:anim>
                                    <p:anim calcmode="lin" valueType="num">
                                      <p:cBhvr additive="repl">
                                        <p:cTn id="528" dur="500" fill="hold"/>
                                        <p:tgtEl>
                                          <p:spTgt spid="214"/>
                                        </p:tgtEl>
                                        <p:attrNameLst>
                                          <p:attrName>ppt_y</p:attrName>
                                        </p:attrNameLst>
                                      </p:cBhvr>
                                      <p:tavLst>
                                        <p:tav tm="0">
                                          <p:val>
                                            <p:strVal val="1+#ppt_h/2"/>
                                          </p:val>
                                        </p:tav>
                                        <p:tav tm="100000">
                                          <p:val>
                                            <p:strVal val="#ppt_y"/>
                                          </p:val>
                                        </p:tav>
                                      </p:tavLst>
                                    </p:anim>
                                  </p:childTnLst>
                                </p:cTn>
                              </p:par>
                              <p:par>
                                <p:cTn id="529" nodeType="withEffect" fill="hold" presetClass="entr" presetID="2" presetSubtype="4">
                                  <p:stCondLst>
                                    <p:cond delay="0"/>
                                  </p:stCondLst>
                                  <p:childTnLst>
                                    <p:set>
                                      <p:cBhvr>
                                        <p:cTn id="530" dur="1" fill="hold">
                                          <p:stCondLst>
                                            <p:cond delay="0"/>
                                          </p:stCondLst>
                                        </p:cTn>
                                        <p:tgtEl>
                                          <p:spTgt spid="213"/>
                                        </p:tgtEl>
                                        <p:attrNameLst>
                                          <p:attrName>style.visibility</p:attrName>
                                        </p:attrNameLst>
                                      </p:cBhvr>
                                      <p:to>
                                        <p:strVal val="visible"/>
                                      </p:to>
                                    </p:set>
                                    <p:anim calcmode="lin" valueType="num">
                                      <p:cBhvr additive="repl">
                                        <p:cTn id="531" dur="500" fill="hold"/>
                                        <p:tgtEl>
                                          <p:spTgt spid="213"/>
                                        </p:tgtEl>
                                        <p:attrNameLst>
                                          <p:attrName>ppt_x</p:attrName>
                                        </p:attrNameLst>
                                      </p:cBhvr>
                                      <p:tavLst>
                                        <p:tav tm="0">
                                          <p:val>
                                            <p:strVal val="#ppt_x"/>
                                          </p:val>
                                        </p:tav>
                                        <p:tav tm="100000">
                                          <p:val>
                                            <p:strVal val="#ppt_x"/>
                                          </p:val>
                                        </p:tav>
                                      </p:tavLst>
                                    </p:anim>
                                    <p:anim calcmode="lin" valueType="num">
                                      <p:cBhvr additive="repl">
                                        <p:cTn id="532" dur="500" fill="hold"/>
                                        <p:tgtEl>
                                          <p:spTgt spid="213"/>
                                        </p:tgtEl>
                                        <p:attrNameLst>
                                          <p:attrName>ppt_y</p:attrName>
                                        </p:attrNameLst>
                                      </p:cBhvr>
                                      <p:tavLst>
                                        <p:tav tm="0">
                                          <p:val>
                                            <p:strVal val="1+#ppt_h/2"/>
                                          </p:val>
                                        </p:tav>
                                        <p:tav tm="100000">
                                          <p:val>
                                            <p:strVal val="#ppt_y"/>
                                          </p:val>
                                        </p:tav>
                                      </p:tavLst>
                                    </p:anim>
                                  </p:childTnLst>
                                </p:cTn>
                              </p:par>
                              <p:par>
                                <p:cTn id="533" nodeType="withEffect" fill="hold" presetClass="entr" presetID="2" presetSubtype="4">
                                  <p:stCondLst>
                                    <p:cond delay="0"/>
                                  </p:stCondLst>
                                  <p:childTnLst>
                                    <p:set>
                                      <p:cBhvr>
                                        <p:cTn id="534" dur="1" fill="hold">
                                          <p:stCondLst>
                                            <p:cond delay="0"/>
                                          </p:stCondLst>
                                        </p:cTn>
                                        <p:tgtEl>
                                          <p:spTgt spid="200"/>
                                        </p:tgtEl>
                                        <p:attrNameLst>
                                          <p:attrName>style.visibility</p:attrName>
                                        </p:attrNameLst>
                                      </p:cBhvr>
                                      <p:to>
                                        <p:strVal val="visible"/>
                                      </p:to>
                                    </p:set>
                                    <p:anim calcmode="lin" valueType="num">
                                      <p:cBhvr additive="repl">
                                        <p:cTn id="535" dur="500" fill="hold"/>
                                        <p:tgtEl>
                                          <p:spTgt spid="200"/>
                                        </p:tgtEl>
                                        <p:attrNameLst>
                                          <p:attrName>ppt_x</p:attrName>
                                        </p:attrNameLst>
                                      </p:cBhvr>
                                      <p:tavLst>
                                        <p:tav tm="0">
                                          <p:val>
                                            <p:strVal val="#ppt_x"/>
                                          </p:val>
                                        </p:tav>
                                        <p:tav tm="100000">
                                          <p:val>
                                            <p:strVal val="#ppt_x"/>
                                          </p:val>
                                        </p:tav>
                                      </p:tavLst>
                                    </p:anim>
                                    <p:anim calcmode="lin" valueType="num">
                                      <p:cBhvr additive="repl">
                                        <p:cTn id="536" dur="500" fill="hold"/>
                                        <p:tgtEl>
                                          <p:spTgt spid="200"/>
                                        </p:tgtEl>
                                        <p:attrNameLst>
                                          <p:attrName>ppt_y</p:attrName>
                                        </p:attrNameLst>
                                      </p:cBhvr>
                                      <p:tavLst>
                                        <p:tav tm="0">
                                          <p:val>
                                            <p:strVal val="1+#ppt_h/2"/>
                                          </p:val>
                                        </p:tav>
                                        <p:tav tm="100000">
                                          <p:val>
                                            <p:strVal val="#ppt_y"/>
                                          </p:val>
                                        </p:tav>
                                      </p:tavLst>
                                    </p:anim>
                                  </p:childTnLst>
                                </p:cTn>
                              </p:par>
                            </p:childTnLst>
                          </p:cTn>
                        </p:par>
                      </p:childTnLst>
                    </p:cTn>
                  </p:par>
                  <p:par>
                    <p:cTn id="537" fill="hold">
                      <p:stCondLst>
                        <p:cond delay="indefinite"/>
                      </p:stCondLst>
                      <p:childTnLst>
                        <p:par>
                          <p:cTn id="538" fill="hold">
                            <p:stCondLst>
                              <p:cond delay="0"/>
                            </p:stCondLst>
                            <p:childTnLst>
                              <p:par>
                                <p:cTn id="539" nodeType="clickEffect" fill="hold" presetClass="entr" presetID="2" presetSubtype="4">
                                  <p:stCondLst>
                                    <p:cond delay="0"/>
                                  </p:stCondLst>
                                  <p:childTnLst>
                                    <p:set>
                                      <p:cBhvr>
                                        <p:cTn id="540" dur="1" fill="hold">
                                          <p:stCondLst>
                                            <p:cond delay="0"/>
                                          </p:stCondLst>
                                        </p:cTn>
                                        <p:tgtEl>
                                          <p:spTgt spid="212"/>
                                        </p:tgtEl>
                                        <p:attrNameLst>
                                          <p:attrName>style.visibility</p:attrName>
                                        </p:attrNameLst>
                                      </p:cBhvr>
                                      <p:to>
                                        <p:strVal val="visible"/>
                                      </p:to>
                                    </p:set>
                                    <p:anim calcmode="lin" valueType="num">
                                      <p:cBhvr additive="repl">
                                        <p:cTn id="541" dur="500" fill="hold"/>
                                        <p:tgtEl>
                                          <p:spTgt spid="212"/>
                                        </p:tgtEl>
                                        <p:attrNameLst>
                                          <p:attrName>ppt_x</p:attrName>
                                        </p:attrNameLst>
                                      </p:cBhvr>
                                      <p:tavLst>
                                        <p:tav tm="0">
                                          <p:val>
                                            <p:strVal val="#ppt_x"/>
                                          </p:val>
                                        </p:tav>
                                        <p:tav tm="100000">
                                          <p:val>
                                            <p:strVal val="#ppt_x"/>
                                          </p:val>
                                        </p:tav>
                                      </p:tavLst>
                                    </p:anim>
                                    <p:anim calcmode="lin" valueType="num">
                                      <p:cBhvr additive="repl">
                                        <p:cTn id="542"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par>
                    <p:cTn id="543" fill="hold">
                      <p:stCondLst>
                        <p:cond delay="indefinite"/>
                      </p:stCondLst>
                      <p:childTnLst>
                        <p:par>
                          <p:cTn id="544" fill="hold">
                            <p:stCondLst>
                              <p:cond delay="0"/>
                            </p:stCondLst>
                            <p:childTnLst>
                              <p:par>
                                <p:cTn id="545" nodeType="clickEffect" fill="hold" presetClass="entr" presetID="2" presetSubtype="4">
                                  <p:stCondLst>
                                    <p:cond delay="0"/>
                                  </p:stCondLst>
                                  <p:childTnLst>
                                    <p:set>
                                      <p:cBhvr>
                                        <p:cTn id="546" dur="1" fill="hold">
                                          <p:stCondLst>
                                            <p:cond delay="0"/>
                                          </p:stCondLst>
                                        </p:cTn>
                                        <p:tgtEl>
                                          <p:spTgt spid="221"/>
                                        </p:tgtEl>
                                        <p:attrNameLst>
                                          <p:attrName>style.visibility</p:attrName>
                                        </p:attrNameLst>
                                      </p:cBhvr>
                                      <p:to>
                                        <p:strVal val="visible"/>
                                      </p:to>
                                    </p:set>
                                    <p:anim calcmode="lin" valueType="num">
                                      <p:cBhvr additive="repl">
                                        <p:cTn id="547" dur="500" fill="hold"/>
                                        <p:tgtEl>
                                          <p:spTgt spid="221"/>
                                        </p:tgtEl>
                                        <p:attrNameLst>
                                          <p:attrName>ppt_x</p:attrName>
                                        </p:attrNameLst>
                                      </p:cBhvr>
                                      <p:tavLst>
                                        <p:tav tm="0">
                                          <p:val>
                                            <p:strVal val="#ppt_x"/>
                                          </p:val>
                                        </p:tav>
                                        <p:tav tm="100000">
                                          <p:val>
                                            <p:strVal val="#ppt_x"/>
                                          </p:val>
                                        </p:tav>
                                      </p:tavLst>
                                    </p:anim>
                                    <p:anim calcmode="lin" valueType="num">
                                      <p:cBhvr additive="repl">
                                        <p:cTn id="548" dur="500" fill="hold"/>
                                        <p:tgtEl>
                                          <p:spTgt spid="221"/>
                                        </p:tgtEl>
                                        <p:attrNameLst>
                                          <p:attrName>ppt_y</p:attrName>
                                        </p:attrNameLst>
                                      </p:cBhvr>
                                      <p:tavLst>
                                        <p:tav tm="0">
                                          <p:val>
                                            <p:strVal val="1+#ppt_h/2"/>
                                          </p:val>
                                        </p:tav>
                                        <p:tav tm="100000">
                                          <p:val>
                                            <p:strVal val="#ppt_y"/>
                                          </p:val>
                                        </p:tav>
                                      </p:tavLst>
                                    </p:anim>
                                  </p:childTnLst>
                                </p:cTn>
                              </p:par>
                              <p:par>
                                <p:cTn id="549" nodeType="withEffect" fill="hold" presetClass="entr" presetID="2" presetSubtype="4">
                                  <p:stCondLst>
                                    <p:cond delay="0"/>
                                  </p:stCondLst>
                                  <p:childTnLst>
                                    <p:set>
                                      <p:cBhvr>
                                        <p:cTn id="550" dur="1" fill="hold">
                                          <p:stCondLst>
                                            <p:cond delay="0"/>
                                          </p:stCondLst>
                                        </p:cTn>
                                        <p:tgtEl>
                                          <p:spTgt spid="197"/>
                                        </p:tgtEl>
                                        <p:attrNameLst>
                                          <p:attrName>style.visibility</p:attrName>
                                        </p:attrNameLst>
                                      </p:cBhvr>
                                      <p:to>
                                        <p:strVal val="visible"/>
                                      </p:to>
                                    </p:set>
                                    <p:anim calcmode="lin" valueType="num">
                                      <p:cBhvr additive="repl">
                                        <p:cTn id="551" dur="500" fill="hold"/>
                                        <p:tgtEl>
                                          <p:spTgt spid="197"/>
                                        </p:tgtEl>
                                        <p:attrNameLst>
                                          <p:attrName>ppt_x</p:attrName>
                                        </p:attrNameLst>
                                      </p:cBhvr>
                                      <p:tavLst>
                                        <p:tav tm="0">
                                          <p:val>
                                            <p:strVal val="#ppt_x"/>
                                          </p:val>
                                        </p:tav>
                                        <p:tav tm="100000">
                                          <p:val>
                                            <p:strVal val="#ppt_x"/>
                                          </p:val>
                                        </p:tav>
                                      </p:tavLst>
                                    </p:anim>
                                    <p:anim calcmode="lin" valueType="num">
                                      <p:cBhvr additive="repl">
                                        <p:cTn id="552" dur="500" fill="hold"/>
                                        <p:tgtEl>
                                          <p:spTgt spid="197"/>
                                        </p:tgtEl>
                                        <p:attrNameLst>
                                          <p:attrName>ppt_y</p:attrName>
                                        </p:attrNameLst>
                                      </p:cBhvr>
                                      <p:tavLst>
                                        <p:tav tm="0">
                                          <p:val>
                                            <p:strVal val="1+#ppt_h/2"/>
                                          </p:val>
                                        </p:tav>
                                        <p:tav tm="100000">
                                          <p:val>
                                            <p:strVal val="#ppt_y"/>
                                          </p:val>
                                        </p:tav>
                                      </p:tavLst>
                                    </p:anim>
                                  </p:childTnLst>
                                </p:cTn>
                              </p:par>
                            </p:childTnLst>
                          </p:cTn>
                        </p:par>
                      </p:childTnLst>
                    </p:cTn>
                  </p:par>
                  <p:par>
                    <p:cTn id="553" fill="hold">
                      <p:stCondLst>
                        <p:cond delay="indefinite"/>
                      </p:stCondLst>
                      <p:childTnLst>
                        <p:par>
                          <p:cTn id="554" fill="hold">
                            <p:stCondLst>
                              <p:cond delay="0"/>
                            </p:stCondLst>
                            <p:childTnLst>
                              <p:par>
                                <p:cTn id="555" nodeType="clickEffect" fill="hold" presetClass="entr" presetID="2" presetSubtype="4">
                                  <p:stCondLst>
                                    <p:cond delay="0"/>
                                  </p:stCondLst>
                                  <p:childTnLst>
                                    <p:set>
                                      <p:cBhvr>
                                        <p:cTn id="556" dur="1" fill="hold">
                                          <p:stCondLst>
                                            <p:cond delay="0"/>
                                          </p:stCondLst>
                                        </p:cTn>
                                        <p:tgtEl>
                                          <p:spTgt spid="222"/>
                                        </p:tgtEl>
                                        <p:attrNameLst>
                                          <p:attrName>style.visibility</p:attrName>
                                        </p:attrNameLst>
                                      </p:cBhvr>
                                      <p:to>
                                        <p:strVal val="visible"/>
                                      </p:to>
                                    </p:set>
                                    <p:anim calcmode="lin" valueType="num">
                                      <p:cBhvr additive="repl">
                                        <p:cTn id="557" dur="500" fill="hold"/>
                                        <p:tgtEl>
                                          <p:spTgt spid="222"/>
                                        </p:tgtEl>
                                        <p:attrNameLst>
                                          <p:attrName>ppt_x</p:attrName>
                                        </p:attrNameLst>
                                      </p:cBhvr>
                                      <p:tavLst>
                                        <p:tav tm="0">
                                          <p:val>
                                            <p:strVal val="#ppt_x"/>
                                          </p:val>
                                        </p:tav>
                                        <p:tav tm="100000">
                                          <p:val>
                                            <p:strVal val="#ppt_x"/>
                                          </p:val>
                                        </p:tav>
                                      </p:tavLst>
                                    </p:anim>
                                    <p:anim calcmode="lin" valueType="num">
                                      <p:cBhvr additive="repl">
                                        <p:cTn id="558" dur="500" fill="hold"/>
                                        <p:tgtEl>
                                          <p:spTgt spid="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67060</TotalTime>
  <Application>LibreOffice/25.2.4.3$Windows_X86_64 LibreOffice_project/33e196637044ead23f5c3226cde09b47731f7e27</Application>
  <AppVersion>15.0000</AppVersion>
  <Words>1485</Words>
  <Paragraphs>249</Paragraphs>
  <Company>Home</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2005-09-12T02:11:08Z</dcterms:created>
  <dc:creator>AlZ</dc:creator>
  <dc:description/>
  <dc:language>en-US</dc:language>
  <cp:lastModifiedBy/>
  <cp:lastPrinted>2025-07-28T10:54:06Z</cp:lastPrinted>
  <dcterms:modified xsi:type="dcterms:W3CDTF">2025-07-28T11:03:23Z</dcterms:modified>
  <cp:revision>4398</cp:revision>
  <dc:subject/>
  <dc:title>No Slide Title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20</vt:i4>
  </property>
  <property fmtid="{D5CDD505-2E9C-101B-9397-08002B2CF9AE}" pid="3" name="PresentationFormat">
    <vt:lpwstr>Widescreen</vt:lpwstr>
  </property>
  <property fmtid="{D5CDD505-2E9C-101B-9397-08002B2CF9AE}" pid="4" name="Slides">
    <vt:i4>21</vt:i4>
  </property>
  <property fmtid="{D5CDD505-2E9C-101B-9397-08002B2CF9AE}" pid="5" name="_MarkAsFinal">
    <vt:bool>1</vt:bool>
  </property>
</Properties>
</file>